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61" r:id="rId4"/>
    <p:sldId id="262" r:id="rId5"/>
    <p:sldId id="256" r:id="rId6"/>
    <p:sldId id="257" r:id="rId7"/>
    <p:sldId id="258" r:id="rId8"/>
    <p:sldId id="259" r:id="rId9"/>
    <p:sldId id="260" r:id="rId10"/>
    <p:sldId id="264" r:id="rId11"/>
    <p:sldId id="265" r:id="rId1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0" autoAdjust="0"/>
    <p:restoredTop sz="94660"/>
  </p:normalViewPr>
  <p:slideViewPr>
    <p:cSldViewPr>
      <p:cViewPr varScale="1">
        <p:scale>
          <a:sx n="109" d="100"/>
          <a:sy n="109" d="100"/>
        </p:scale>
        <p:origin x="420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A317A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430</c:v>
                </c:pt>
                <c:pt idx="1">
                  <c:v>250</c:v>
                </c:pt>
                <c:pt idx="2">
                  <c:v>350</c:v>
                </c:pt>
                <c:pt idx="3">
                  <c:v>450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2549E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</c:v>
                </c:pt>
                <c:pt idx="1">
                  <c:v>440</c:v>
                </c:pt>
                <c:pt idx="2">
                  <c:v>180</c:v>
                </c:pt>
                <c:pt idx="3">
                  <c:v>280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F79BF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300</c:v>
                </c:pt>
                <c:pt idx="3">
                  <c:v>500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6B98CF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500</c:v>
                </c:pt>
                <c:pt idx="1">
                  <c:v>350</c:v>
                </c:pt>
                <c:pt idx="2">
                  <c:v>200</c:v>
                </c:pt>
                <c:pt idx="3">
                  <c:v>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-5"/>
        <c:axId val="634465408"/>
        <c:axId val="634463840"/>
      </c:barChart>
      <c:catAx>
        <c:axId val="634465408"/>
        <c:scaling>
          <c:orientation val="minMax"/>
        </c:scaling>
        <c:delete val="0"/>
        <c:axPos val="b"/>
        <c:title>
          <c:overlay val="0"/>
          <c:txPr>
            <a:bodyPr/>
            <a:lstStyle/>
            <a:p>
              <a:pPr>
                <a:defRPr sz="2399" b="1">
                  <a:solidFill>
                    <a:srgbClr val="000000"/>
                  </a:solidFill>
                  <a:latin typeface="Arial Narrow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  <a:latin typeface="Arial Narrow" pitchFamily="34" charset="0"/>
              </a:defRPr>
            </a:pPr>
            <a:endParaRPr lang="zh-CN"/>
          </a:p>
        </c:txPr>
        <c:crossAx val="634463840"/>
        <c:crosses val="autoZero"/>
        <c:auto val="1"/>
        <c:lblAlgn val="ctr"/>
        <c:lblOffset val="100"/>
        <c:noMultiLvlLbl val="0"/>
      </c:catAx>
      <c:valAx>
        <c:axId val="634463840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  <a:prstDash val="sysDash"/>
            </a:ln>
          </c:spPr>
        </c:majorGridlines>
        <c:title>
          <c:overlay val="0"/>
          <c:txPr>
            <a:bodyPr rot="-5400000" vert="horz"/>
            <a:lstStyle/>
            <a:p>
              <a:pPr>
                <a:defRPr sz="2399" b="1">
                  <a:solidFill>
                    <a:srgbClr val="000000"/>
                  </a:solidFill>
                  <a:latin typeface="Arial Narrow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  <a:latin typeface="Arial Narrow" pitchFamily="34" charset="0"/>
              </a:defRPr>
            </a:pPr>
            <a:endParaRPr lang="zh-CN"/>
          </a:p>
        </c:txPr>
        <c:crossAx val="634465408"/>
        <c:crosses val="autoZero"/>
        <c:crossBetween val="between"/>
      </c:valAx>
      <c:spPr>
        <a:noFill/>
        <a:ln w="25390">
          <a:noFill/>
        </a:ln>
      </c:spPr>
    </c:plotArea>
    <c:legend>
      <c:legendPos val="t"/>
      <c:layout>
        <c:manualLayout>
          <c:xMode val="edge"/>
          <c:yMode val="edge"/>
          <c:x val="0.48063141863529413"/>
          <c:y val="3.108821844524581E-2"/>
          <c:w val="0.49260619151480461"/>
          <c:h val="6.7826777919954423E-2"/>
        </c:manualLayout>
      </c:layout>
      <c:overlay val="0"/>
      <c:txPr>
        <a:bodyPr/>
        <a:lstStyle/>
        <a:p>
          <a:pPr>
            <a:defRPr>
              <a:solidFill>
                <a:srgbClr val="7F7F7F"/>
              </a:solidFill>
              <a:latin typeface="Arial Narrow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021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04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1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8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08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6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11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386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4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ABD25-8559-4451-A310-5ECDCF846AFC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0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29074"/>
            <a:ext cx="9144000" cy="964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70376" y="4255524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Kozuka Gothic Pro B" pitchFamily="34" charset="-128"/>
                <a:ea typeface="Kozuka Gothic Pro B" pitchFamily="34" charset="-128"/>
              </a:rPr>
              <a:t>POWERPOINT</a:t>
            </a:r>
            <a:endParaRPr lang="zh-CN" altLang="en-US" sz="5400" dirty="0">
              <a:solidFill>
                <a:schemeClr val="bg1"/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3941643"/>
            <a:ext cx="435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蓝色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商务幻灯片模板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" y="64388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143000" y="0"/>
            <a:ext cx="6350080" cy="51435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69" cy="1163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596"/>
              <a:ext cx="7350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35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044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2857488" y="1285867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Group 91"/>
          <p:cNvGrpSpPr>
            <a:grpSpLocks/>
          </p:cNvGrpSpPr>
          <p:nvPr/>
        </p:nvGrpSpPr>
        <p:grpSpPr bwMode="auto">
          <a:xfrm>
            <a:off x="2214546" y="1071553"/>
            <a:ext cx="928694" cy="928694"/>
            <a:chOff x="2971800" y="0"/>
            <a:chExt cx="1549400" cy="1549398"/>
          </a:xfrm>
        </p:grpSpPr>
        <p:grpSp>
          <p:nvGrpSpPr>
            <p:cNvPr id="54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5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5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2857488" y="2285998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Group 91"/>
          <p:cNvGrpSpPr>
            <a:grpSpLocks/>
          </p:cNvGrpSpPr>
          <p:nvPr/>
        </p:nvGrpSpPr>
        <p:grpSpPr bwMode="auto">
          <a:xfrm>
            <a:off x="2214546" y="2071684"/>
            <a:ext cx="928694" cy="928694"/>
            <a:chOff x="2971800" y="0"/>
            <a:chExt cx="1549400" cy="1549398"/>
          </a:xfrm>
        </p:grpSpPr>
        <p:grpSp>
          <p:nvGrpSpPr>
            <p:cNvPr id="64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6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6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2857488" y="3286132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2" name="Group 91"/>
          <p:cNvGrpSpPr>
            <a:grpSpLocks/>
          </p:cNvGrpSpPr>
          <p:nvPr/>
        </p:nvGrpSpPr>
        <p:grpSpPr bwMode="auto">
          <a:xfrm>
            <a:off x="2214546" y="3071818"/>
            <a:ext cx="928694" cy="928694"/>
            <a:chOff x="2971800" y="0"/>
            <a:chExt cx="1549400" cy="1549398"/>
          </a:xfrm>
        </p:grpSpPr>
        <p:grpSp>
          <p:nvGrpSpPr>
            <p:cNvPr id="73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8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9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2643174" y="1527427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2000232" y="1313113"/>
            <a:ext cx="928694" cy="928694"/>
            <a:chOff x="2971800" y="0"/>
            <a:chExt cx="1549400" cy="1549398"/>
          </a:xfrm>
        </p:grpSpPr>
        <p:grpSp>
          <p:nvGrpSpPr>
            <p:cNvPr id="3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5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5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786318" y="3384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914647" y="2241809"/>
            <a:ext cx="2146742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" name="组合 675"/>
          <p:cNvGrpSpPr/>
          <p:nvPr/>
        </p:nvGrpSpPr>
        <p:grpSpPr>
          <a:xfrm>
            <a:off x="1571604" y="609992"/>
            <a:ext cx="6643734" cy="4104897"/>
            <a:chOff x="1357290" y="462764"/>
            <a:chExt cx="6882022" cy="4252126"/>
          </a:xfrm>
        </p:grpSpPr>
        <p:sp>
          <p:nvSpPr>
            <p:cNvPr id="673" name="Rectangle 9396"/>
            <p:cNvSpPr/>
            <p:nvPr/>
          </p:nvSpPr>
          <p:spPr>
            <a:xfrm>
              <a:off x="2388123" y="3616368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4" name="TextBox 333"/>
            <p:cNvSpPr txBox="1"/>
            <p:nvPr/>
          </p:nvSpPr>
          <p:spPr>
            <a:xfrm>
              <a:off x="2928702" y="3687806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71" name="Rectangle 9396"/>
            <p:cNvSpPr/>
            <p:nvPr/>
          </p:nvSpPr>
          <p:spPr>
            <a:xfrm>
              <a:off x="2388347" y="2187608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2" name="TextBox 333"/>
            <p:cNvSpPr txBox="1"/>
            <p:nvPr/>
          </p:nvSpPr>
          <p:spPr>
            <a:xfrm>
              <a:off x="2928926" y="2259046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69" name="Rectangle 9396"/>
            <p:cNvSpPr/>
            <p:nvPr/>
          </p:nvSpPr>
          <p:spPr>
            <a:xfrm>
              <a:off x="2235947" y="714362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0" name="TextBox 333"/>
            <p:cNvSpPr txBox="1"/>
            <p:nvPr/>
          </p:nvSpPr>
          <p:spPr>
            <a:xfrm>
              <a:off x="2857488" y="785800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grpSp>
          <p:nvGrpSpPr>
            <p:cNvPr id="341" name="Group 11"/>
            <p:cNvGrpSpPr/>
            <p:nvPr/>
          </p:nvGrpSpPr>
          <p:grpSpPr>
            <a:xfrm>
              <a:off x="1357290" y="3358395"/>
              <a:ext cx="1271574" cy="1356495"/>
              <a:chOff x="1862138" y="0"/>
              <a:chExt cx="5419726" cy="5781675"/>
            </a:xfrm>
          </p:grpSpPr>
          <p:sp>
            <p:nvSpPr>
              <p:cNvPr id="342" name="Freeform 8"/>
              <p:cNvSpPr>
                <a:spLocks/>
              </p:cNvSpPr>
              <p:nvPr/>
            </p:nvSpPr>
            <p:spPr bwMode="auto">
              <a:xfrm>
                <a:off x="1862138" y="0"/>
                <a:ext cx="5419725" cy="2298700"/>
              </a:xfrm>
              <a:custGeom>
                <a:avLst/>
                <a:gdLst/>
                <a:ahLst/>
                <a:cxnLst>
                  <a:cxn ang="0">
                    <a:pos x="6828" y="1448"/>
                  </a:cxn>
                  <a:cxn ang="0">
                    <a:pos x="3414" y="2896"/>
                  </a:cxn>
                  <a:cxn ang="0">
                    <a:pos x="0" y="1448"/>
                  </a:cxn>
                  <a:cxn ang="0">
                    <a:pos x="3414" y="0"/>
                  </a:cxn>
                  <a:cxn ang="0">
                    <a:pos x="6828" y="1448"/>
                  </a:cxn>
                </a:cxnLst>
                <a:rect l="0" t="0" r="r" b="b"/>
                <a:pathLst>
                  <a:path w="6828" h="2896">
                    <a:moveTo>
                      <a:pt x="6828" y="1448"/>
                    </a:moveTo>
                    <a:lnTo>
                      <a:pt x="3414" y="2896"/>
                    </a:lnTo>
                    <a:lnTo>
                      <a:pt x="0" y="1448"/>
                    </a:lnTo>
                    <a:lnTo>
                      <a:pt x="3414" y="0"/>
                    </a:lnTo>
                    <a:lnTo>
                      <a:pt x="6828" y="144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9E7FF"/>
                  </a:gs>
                  <a:gs pos="100000">
                    <a:srgbClr val="749FD2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 dirty="0">
                  <a:latin typeface="Arial Narrow" pitchFamily="112" charset="0"/>
                </a:endParaRPr>
              </a:p>
            </p:txBody>
          </p:sp>
          <p:sp>
            <p:nvSpPr>
              <p:cNvPr id="343" name="Freeform 9"/>
              <p:cNvSpPr>
                <a:spLocks/>
              </p:cNvSpPr>
              <p:nvPr/>
            </p:nvSpPr>
            <p:spPr bwMode="auto">
              <a:xfrm>
                <a:off x="1862138" y="1149350"/>
                <a:ext cx="2709863" cy="4632325"/>
              </a:xfrm>
              <a:custGeom>
                <a:avLst/>
                <a:gdLst/>
                <a:ahLst/>
                <a:cxnLst>
                  <a:cxn ang="0">
                    <a:pos x="3414" y="5837"/>
                  </a:cxn>
                  <a:cxn ang="0">
                    <a:pos x="0" y="4391"/>
                  </a:cxn>
                  <a:cxn ang="0">
                    <a:pos x="0" y="0"/>
                  </a:cxn>
                  <a:cxn ang="0">
                    <a:pos x="3414" y="1446"/>
                  </a:cxn>
                  <a:cxn ang="0">
                    <a:pos x="3414" y="5837"/>
                  </a:cxn>
                </a:cxnLst>
                <a:rect l="0" t="0" r="r" b="b"/>
                <a:pathLst>
                  <a:path w="3414" h="5837">
                    <a:moveTo>
                      <a:pt x="3414" y="5837"/>
                    </a:moveTo>
                    <a:lnTo>
                      <a:pt x="0" y="4391"/>
                    </a:lnTo>
                    <a:lnTo>
                      <a:pt x="0" y="0"/>
                    </a:lnTo>
                    <a:lnTo>
                      <a:pt x="3414" y="1446"/>
                    </a:lnTo>
                    <a:lnTo>
                      <a:pt x="3414" y="583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394D7"/>
                  </a:gs>
                  <a:gs pos="100000">
                    <a:srgbClr val="2D598F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>
                  <a:solidFill>
                    <a:schemeClr val="bg1"/>
                  </a:solidFill>
                  <a:latin typeface="Arial Narrow" pitchFamily="112" charset="0"/>
                </a:endParaRPr>
              </a:p>
            </p:txBody>
          </p:sp>
          <p:sp>
            <p:nvSpPr>
              <p:cNvPr id="344" name="Freeform 10"/>
              <p:cNvSpPr>
                <a:spLocks/>
              </p:cNvSpPr>
              <p:nvPr/>
            </p:nvSpPr>
            <p:spPr bwMode="auto">
              <a:xfrm>
                <a:off x="4572001" y="1149350"/>
                <a:ext cx="2709863" cy="4632325"/>
              </a:xfrm>
              <a:custGeom>
                <a:avLst/>
                <a:gdLst/>
                <a:ahLst/>
                <a:cxnLst>
                  <a:cxn ang="0">
                    <a:pos x="0" y="5837"/>
                  </a:cxn>
                  <a:cxn ang="0">
                    <a:pos x="3414" y="4391"/>
                  </a:cxn>
                  <a:cxn ang="0">
                    <a:pos x="3414" y="0"/>
                  </a:cxn>
                  <a:cxn ang="0">
                    <a:pos x="0" y="1446"/>
                  </a:cxn>
                  <a:cxn ang="0">
                    <a:pos x="0" y="5837"/>
                  </a:cxn>
                </a:cxnLst>
                <a:rect l="0" t="0" r="r" b="b"/>
                <a:pathLst>
                  <a:path w="3414" h="5837">
                    <a:moveTo>
                      <a:pt x="0" y="5837"/>
                    </a:moveTo>
                    <a:lnTo>
                      <a:pt x="3414" y="4391"/>
                    </a:lnTo>
                    <a:lnTo>
                      <a:pt x="3414" y="0"/>
                    </a:lnTo>
                    <a:lnTo>
                      <a:pt x="0" y="1446"/>
                    </a:lnTo>
                    <a:lnTo>
                      <a:pt x="0" y="583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284A80"/>
                  </a:gs>
                  <a:gs pos="100000">
                    <a:srgbClr val="030E1B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>
                  <a:solidFill>
                    <a:schemeClr val="bg1"/>
                  </a:solidFill>
                  <a:latin typeface="Arial Narrow" pitchFamily="112" charset="0"/>
                </a:endParaRPr>
              </a:p>
            </p:txBody>
          </p:sp>
        </p:grpSp>
        <p:grpSp>
          <p:nvGrpSpPr>
            <p:cNvPr id="345" name="Group 9401"/>
            <p:cNvGrpSpPr/>
            <p:nvPr/>
          </p:nvGrpSpPr>
          <p:grpSpPr>
            <a:xfrm>
              <a:off x="1371601" y="1949117"/>
              <a:ext cx="1258564" cy="1337840"/>
              <a:chOff x="2755900" y="1676400"/>
              <a:chExt cx="2946400" cy="3131990"/>
            </a:xfrm>
          </p:grpSpPr>
          <p:grpSp>
            <p:nvGrpSpPr>
              <p:cNvPr id="346" name="Group 21"/>
              <p:cNvGrpSpPr/>
              <p:nvPr/>
            </p:nvGrpSpPr>
            <p:grpSpPr>
              <a:xfrm>
                <a:off x="3505200" y="1676400"/>
                <a:ext cx="2197100" cy="2814490"/>
                <a:chOff x="2133600" y="551144"/>
                <a:chExt cx="2197100" cy="2814490"/>
              </a:xfrm>
            </p:grpSpPr>
            <p:grpSp>
              <p:nvGrpSpPr>
                <p:cNvPr id="364" name="Group 11"/>
                <p:cNvGrpSpPr/>
                <p:nvPr/>
              </p:nvGrpSpPr>
              <p:grpSpPr>
                <a:xfrm>
                  <a:off x="2133600" y="1503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7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8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9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5" name="Group 11"/>
                <p:cNvGrpSpPr/>
                <p:nvPr/>
              </p:nvGrpSpPr>
              <p:grpSpPr>
                <a:xfrm>
                  <a:off x="2882900" y="182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4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5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6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6" name="Group 11"/>
                <p:cNvGrpSpPr/>
                <p:nvPr/>
              </p:nvGrpSpPr>
              <p:grpSpPr>
                <a:xfrm>
                  <a:off x="2133600" y="55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1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2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3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7" name="Group 11"/>
                <p:cNvGrpSpPr/>
                <p:nvPr/>
              </p:nvGrpSpPr>
              <p:grpSpPr>
                <a:xfrm>
                  <a:off x="2882900" y="868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68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9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0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</p:grpSp>
          <p:grpSp>
            <p:nvGrpSpPr>
              <p:cNvPr id="347" name="Group 22"/>
              <p:cNvGrpSpPr/>
              <p:nvPr/>
            </p:nvGrpSpPr>
            <p:grpSpPr>
              <a:xfrm>
                <a:off x="2755900" y="1993900"/>
                <a:ext cx="2197100" cy="2814490"/>
                <a:chOff x="2133600" y="551144"/>
                <a:chExt cx="2197100" cy="2814490"/>
              </a:xfrm>
            </p:grpSpPr>
            <p:grpSp>
              <p:nvGrpSpPr>
                <p:cNvPr id="348" name="Group 9404"/>
                <p:cNvGrpSpPr/>
                <p:nvPr/>
              </p:nvGrpSpPr>
              <p:grpSpPr>
                <a:xfrm>
                  <a:off x="2133600" y="1503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61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2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3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49" name="Group 11"/>
                <p:cNvGrpSpPr/>
                <p:nvPr/>
              </p:nvGrpSpPr>
              <p:grpSpPr>
                <a:xfrm>
                  <a:off x="2882900" y="182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8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9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0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50" name="Group 11"/>
                <p:cNvGrpSpPr/>
                <p:nvPr/>
              </p:nvGrpSpPr>
              <p:grpSpPr>
                <a:xfrm>
                  <a:off x="2133600" y="55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5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6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7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51" name="Group 11"/>
                <p:cNvGrpSpPr/>
                <p:nvPr/>
              </p:nvGrpSpPr>
              <p:grpSpPr>
                <a:xfrm>
                  <a:off x="2882900" y="868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2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3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4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</p:grpSp>
        </p:grpSp>
        <p:grpSp>
          <p:nvGrpSpPr>
            <p:cNvPr id="380" name="Group 9436"/>
            <p:cNvGrpSpPr/>
            <p:nvPr/>
          </p:nvGrpSpPr>
          <p:grpSpPr>
            <a:xfrm>
              <a:off x="1371600" y="462764"/>
              <a:ext cx="1290533" cy="1371239"/>
              <a:chOff x="200025" y="66675"/>
              <a:chExt cx="1927345" cy="2047875"/>
            </a:xfrm>
          </p:grpSpPr>
          <p:grpSp>
            <p:nvGrpSpPr>
              <p:cNvPr id="381" name="Group 183"/>
              <p:cNvGrpSpPr/>
              <p:nvPr/>
            </p:nvGrpSpPr>
            <p:grpSpPr>
              <a:xfrm>
                <a:off x="685799" y="66675"/>
                <a:ext cx="1441569" cy="1841500"/>
                <a:chOff x="685799" y="66675"/>
                <a:chExt cx="1441569" cy="1841500"/>
              </a:xfrm>
            </p:grpSpPr>
            <p:grpSp>
              <p:nvGrpSpPr>
                <p:cNvPr id="525" name="Group 111"/>
                <p:cNvGrpSpPr/>
                <p:nvPr/>
              </p:nvGrpSpPr>
              <p:grpSpPr>
                <a:xfrm>
                  <a:off x="685799" y="685800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597" name="Group 40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633" name="Group 41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5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6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6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5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5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34" name="Group 42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3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3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598" name="Group 75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99" name="Group 76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17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3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3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3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18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19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20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00" name="Group 77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0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1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1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0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0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526" name="Group 112"/>
                <p:cNvGrpSpPr/>
                <p:nvPr/>
              </p:nvGrpSpPr>
              <p:grpSpPr>
                <a:xfrm>
                  <a:off x="685799" y="66675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527" name="Group 113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63" name="Group 14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8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9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9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8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8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64" name="Group 15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6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6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528" name="Group 114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29" name="Group 115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47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6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6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6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48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49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50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30" name="Group 116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3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4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4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3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3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382" name="Group 184"/>
              <p:cNvGrpSpPr/>
              <p:nvPr/>
            </p:nvGrpSpPr>
            <p:grpSpPr>
              <a:xfrm>
                <a:off x="200024" y="273050"/>
                <a:ext cx="1441569" cy="1841500"/>
                <a:chOff x="685799" y="66675"/>
                <a:chExt cx="1441569" cy="1841500"/>
              </a:xfrm>
            </p:grpSpPr>
            <p:grpSp>
              <p:nvGrpSpPr>
                <p:cNvPr id="383" name="Group 185"/>
                <p:cNvGrpSpPr/>
                <p:nvPr/>
              </p:nvGrpSpPr>
              <p:grpSpPr>
                <a:xfrm>
                  <a:off x="685799" y="685800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455" name="Group 257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91" name="Group 293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0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2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92" name="Group 294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93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4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5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6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9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56" name="Group 258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57" name="Group 25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7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7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58" name="Group 26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5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7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384" name="Group 186"/>
                <p:cNvGrpSpPr/>
                <p:nvPr/>
              </p:nvGrpSpPr>
              <p:grpSpPr>
                <a:xfrm>
                  <a:off x="685799" y="66675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385" name="Group 187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21" name="Group 223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3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5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22" name="Group 224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23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4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5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6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2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6" name="Group 188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387" name="Group 18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0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0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88" name="Group 19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38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0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667" name="AutoShape 110"/>
            <p:cNvSpPr>
              <a:spLocks noChangeArrowheads="1"/>
            </p:cNvSpPr>
            <p:nvPr/>
          </p:nvSpPr>
          <p:spPr bwMode="auto">
            <a:xfrm rot="5400000">
              <a:off x="1692094" y="1716165"/>
              <a:ext cx="594734" cy="450170"/>
            </a:xfrm>
            <a:prstGeom prst="rightArrow">
              <a:avLst>
                <a:gd name="adj1" fmla="val 55843"/>
                <a:gd name="adj2" fmla="val 49879"/>
              </a:avLst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A317A"/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68" name="AutoShape 110"/>
            <p:cNvSpPr>
              <a:spLocks noChangeArrowheads="1"/>
            </p:cNvSpPr>
            <p:nvPr/>
          </p:nvSpPr>
          <p:spPr bwMode="auto">
            <a:xfrm rot="5400000">
              <a:off x="1692094" y="3193133"/>
              <a:ext cx="594734" cy="450170"/>
            </a:xfrm>
            <a:prstGeom prst="rightArrow">
              <a:avLst>
                <a:gd name="adj1" fmla="val 55843"/>
                <a:gd name="adj2" fmla="val 49879"/>
              </a:avLst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A317A"/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677" name="TextBox 676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 rot="10800000">
            <a:off x="1770035" y="1082661"/>
            <a:ext cx="1566782" cy="2888044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endParaRPr kumimoji="0" lang="en-US" altLang="zh-TW" sz="1400">
              <a:solidFill>
                <a:srgbClr val="595959"/>
              </a:solidFill>
              <a:latin typeface="Arial Narrow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 rot="10800000">
            <a:off x="5427635" y="1082661"/>
            <a:ext cx="1566782" cy="2888044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endParaRPr kumimoji="0" lang="en-US" altLang="zh-TW" sz="1400">
              <a:solidFill>
                <a:srgbClr val="595959"/>
              </a:solidFill>
              <a:latin typeface="Arial Narrow" pitchFamily="34" charset="0"/>
            </a:endParaRPr>
          </a:p>
        </p:txBody>
      </p:sp>
      <p:graphicFrame>
        <p:nvGraphicFramePr>
          <p:cNvPr id="6" name="Chart 2"/>
          <p:cNvGraphicFramePr>
            <a:graphicFrameLocks/>
          </p:cNvGraphicFramePr>
          <p:nvPr/>
        </p:nvGraphicFramePr>
        <p:xfrm>
          <a:off x="642910" y="500048"/>
          <a:ext cx="7629548" cy="4382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4"/>
          <p:cNvGrpSpPr/>
          <p:nvPr/>
        </p:nvGrpSpPr>
        <p:grpSpPr>
          <a:xfrm>
            <a:off x="-361028" y="642924"/>
            <a:ext cx="5923628" cy="4106320"/>
            <a:chOff x="-876298" y="1197246"/>
            <a:chExt cx="6438898" cy="4463510"/>
          </a:xfrm>
        </p:grpSpPr>
        <p:sp>
          <p:nvSpPr>
            <p:cNvPr id="10" name="Freeform 66"/>
            <p:cNvSpPr/>
            <p:nvPr/>
          </p:nvSpPr>
          <p:spPr>
            <a:xfrm>
              <a:off x="-876298" y="4889500"/>
              <a:ext cx="2806700" cy="762000"/>
            </a:xfrm>
            <a:custGeom>
              <a:avLst/>
              <a:gdLst>
                <a:gd name="connsiteX0" fmla="*/ 482600 w 1727200"/>
                <a:gd name="connsiteY0" fmla="*/ 0 h 863600"/>
                <a:gd name="connsiteX1" fmla="*/ 0 w 1727200"/>
                <a:gd name="connsiteY1" fmla="*/ 0 h 863600"/>
                <a:gd name="connsiteX2" fmla="*/ 1130300 w 1727200"/>
                <a:gd name="connsiteY2" fmla="*/ 863600 h 863600"/>
                <a:gd name="connsiteX3" fmla="*/ 1727200 w 1727200"/>
                <a:gd name="connsiteY3" fmla="*/ 863600 h 863600"/>
                <a:gd name="connsiteX4" fmla="*/ 482600 w 1727200"/>
                <a:gd name="connsiteY4" fmla="*/ 0 h 863600"/>
                <a:gd name="connsiteX0" fmla="*/ 482600 w 1727200"/>
                <a:gd name="connsiteY0" fmla="*/ 0 h 863600"/>
                <a:gd name="connsiteX1" fmla="*/ 0 w 1727200"/>
                <a:gd name="connsiteY1" fmla="*/ 0 h 863600"/>
                <a:gd name="connsiteX2" fmla="*/ 901700 w 1727200"/>
                <a:gd name="connsiteY2" fmla="*/ 863600 h 863600"/>
                <a:gd name="connsiteX3" fmla="*/ 1727200 w 1727200"/>
                <a:gd name="connsiteY3" fmla="*/ 863600 h 863600"/>
                <a:gd name="connsiteX4" fmla="*/ 482600 w 1727200"/>
                <a:gd name="connsiteY4" fmla="*/ 0 h 863600"/>
                <a:gd name="connsiteX0" fmla="*/ 711200 w 1955800"/>
                <a:gd name="connsiteY0" fmla="*/ 0 h 863600"/>
                <a:gd name="connsiteX1" fmla="*/ 0 w 1955800"/>
                <a:gd name="connsiteY1" fmla="*/ 0 h 863600"/>
                <a:gd name="connsiteX2" fmla="*/ 1130300 w 1955800"/>
                <a:gd name="connsiteY2" fmla="*/ 863600 h 863600"/>
                <a:gd name="connsiteX3" fmla="*/ 1955800 w 1955800"/>
                <a:gd name="connsiteY3" fmla="*/ 863600 h 863600"/>
                <a:gd name="connsiteX4" fmla="*/ 711200 w 1955800"/>
                <a:gd name="connsiteY4" fmla="*/ 0 h 863600"/>
                <a:gd name="connsiteX0" fmla="*/ 711200 w 1955800"/>
                <a:gd name="connsiteY0" fmla="*/ 0 h 863600"/>
                <a:gd name="connsiteX1" fmla="*/ 0 w 1955800"/>
                <a:gd name="connsiteY1" fmla="*/ 0 h 863600"/>
                <a:gd name="connsiteX2" fmla="*/ 444500 w 1955800"/>
                <a:gd name="connsiteY2" fmla="*/ 863600 h 863600"/>
                <a:gd name="connsiteX3" fmla="*/ 1955800 w 1955800"/>
                <a:gd name="connsiteY3" fmla="*/ 863600 h 863600"/>
                <a:gd name="connsiteX4" fmla="*/ 711200 w 1955800"/>
                <a:gd name="connsiteY4" fmla="*/ 0 h 863600"/>
                <a:gd name="connsiteX0" fmla="*/ 1473200 w 2717800"/>
                <a:gd name="connsiteY0" fmla="*/ 0 h 863600"/>
                <a:gd name="connsiteX1" fmla="*/ 0 w 2717800"/>
                <a:gd name="connsiteY1" fmla="*/ 0 h 863600"/>
                <a:gd name="connsiteX2" fmla="*/ 1206500 w 2717800"/>
                <a:gd name="connsiteY2" fmla="*/ 863600 h 863600"/>
                <a:gd name="connsiteX3" fmla="*/ 2717800 w 2717800"/>
                <a:gd name="connsiteY3" fmla="*/ 863600 h 863600"/>
                <a:gd name="connsiteX4" fmla="*/ 1473200 w 2717800"/>
                <a:gd name="connsiteY4" fmla="*/ 0 h 863600"/>
                <a:gd name="connsiteX0" fmla="*/ 1320800 w 2565400"/>
                <a:gd name="connsiteY0" fmla="*/ 0 h 863600"/>
                <a:gd name="connsiteX1" fmla="*/ 0 w 2565400"/>
                <a:gd name="connsiteY1" fmla="*/ 0 h 863600"/>
                <a:gd name="connsiteX2" fmla="*/ 1054100 w 2565400"/>
                <a:gd name="connsiteY2" fmla="*/ 863600 h 863600"/>
                <a:gd name="connsiteX3" fmla="*/ 2565400 w 2565400"/>
                <a:gd name="connsiteY3" fmla="*/ 863600 h 863600"/>
                <a:gd name="connsiteX4" fmla="*/ 1320800 w 2565400"/>
                <a:gd name="connsiteY4" fmla="*/ 0 h 863600"/>
                <a:gd name="connsiteX0" fmla="*/ 1562100 w 2806700"/>
                <a:gd name="connsiteY0" fmla="*/ 0 h 863600"/>
                <a:gd name="connsiteX1" fmla="*/ 241300 w 2806700"/>
                <a:gd name="connsiteY1" fmla="*/ 0 h 863600"/>
                <a:gd name="connsiteX2" fmla="*/ 0 w 2806700"/>
                <a:gd name="connsiteY2" fmla="*/ 0 h 863600"/>
                <a:gd name="connsiteX3" fmla="*/ 1295400 w 2806700"/>
                <a:gd name="connsiteY3" fmla="*/ 863600 h 863600"/>
                <a:gd name="connsiteX4" fmla="*/ 2806700 w 2806700"/>
                <a:gd name="connsiteY4" fmla="*/ 863600 h 863600"/>
                <a:gd name="connsiteX5" fmla="*/ 1562100 w 2806700"/>
                <a:gd name="connsiteY5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6700" h="863600">
                  <a:moveTo>
                    <a:pt x="1562100" y="0"/>
                  </a:moveTo>
                  <a:lnTo>
                    <a:pt x="241300" y="0"/>
                  </a:lnTo>
                  <a:lnTo>
                    <a:pt x="0" y="0"/>
                  </a:lnTo>
                  <a:lnTo>
                    <a:pt x="1295400" y="863600"/>
                  </a:lnTo>
                  <a:lnTo>
                    <a:pt x="2806700" y="863600"/>
                  </a:lnTo>
                  <a:lnTo>
                    <a:pt x="15621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61000">
                  <a:srgbClr val="FFFFFF">
                    <a:alpha val="0"/>
                  </a:srgbClr>
                </a:gs>
              </a:gsLst>
              <a:lin ang="75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63"/>
            <p:cNvGrpSpPr/>
            <p:nvPr/>
          </p:nvGrpSpPr>
          <p:grpSpPr>
            <a:xfrm>
              <a:off x="685802" y="1197246"/>
              <a:ext cx="4876799" cy="4463512"/>
              <a:chOff x="685802" y="1197246"/>
              <a:chExt cx="4876799" cy="4463512"/>
            </a:xfrm>
          </p:grpSpPr>
          <p:grpSp>
            <p:nvGrpSpPr>
              <p:cNvPr id="12" name="Group 62"/>
              <p:cNvGrpSpPr/>
              <p:nvPr/>
            </p:nvGrpSpPr>
            <p:grpSpPr>
              <a:xfrm>
                <a:off x="685802" y="4444657"/>
                <a:ext cx="4876799" cy="1216101"/>
                <a:chOff x="685802" y="4444657"/>
                <a:chExt cx="4876799" cy="1216101"/>
              </a:xfrm>
            </p:grpSpPr>
            <p:grpSp>
              <p:nvGrpSpPr>
                <p:cNvPr id="60" name="Group 42"/>
                <p:cNvGrpSpPr/>
                <p:nvPr/>
              </p:nvGrpSpPr>
              <p:grpSpPr>
                <a:xfrm>
                  <a:off x="685802" y="4444657"/>
                  <a:ext cx="4876799" cy="1216101"/>
                  <a:chOff x="825500" y="4989513"/>
                  <a:chExt cx="7493001" cy="1868488"/>
                </a:xfrm>
              </p:grpSpPr>
              <p:sp>
                <p:nvSpPr>
                  <p:cNvPr id="62" name="Freeform 5"/>
                  <p:cNvSpPr>
                    <a:spLocks/>
                  </p:cNvSpPr>
                  <p:nvPr/>
                </p:nvSpPr>
                <p:spPr bwMode="auto">
                  <a:xfrm>
                    <a:off x="2747963" y="5656263"/>
                    <a:ext cx="5570538" cy="1201738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099"/>
                      </a:cxn>
                      <a:cxn ang="0">
                        <a:pos x="0" y="2271"/>
                      </a:cxn>
                      <a:cxn ang="0">
                        <a:pos x="0" y="929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2271">
                        <a:moveTo>
                          <a:pt x="10527" y="0"/>
                        </a:moveTo>
                        <a:lnTo>
                          <a:pt x="10527" y="1099"/>
                        </a:lnTo>
                        <a:lnTo>
                          <a:pt x="0" y="2271"/>
                        </a:lnTo>
                        <a:lnTo>
                          <a:pt x="0" y="929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63" name="Freeform 6"/>
                  <p:cNvSpPr>
                    <a:spLocks/>
                  </p:cNvSpPr>
                  <p:nvPr/>
                </p:nvSpPr>
                <p:spPr bwMode="auto">
                  <a:xfrm>
                    <a:off x="830184" y="5211763"/>
                    <a:ext cx="1922463" cy="1646238"/>
                  </a:xfrm>
                  <a:custGeom>
                    <a:avLst/>
                    <a:gdLst/>
                    <a:ahLst/>
                    <a:cxnLst>
                      <a:cxn ang="0">
                        <a:pos x="3633" y="31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1769"/>
                      </a:cxn>
                      <a:cxn ang="0">
                        <a:pos x="3633" y="3111"/>
                      </a:cxn>
                    </a:cxnLst>
                    <a:rect l="0" t="0" r="r" b="b"/>
                    <a:pathLst>
                      <a:path w="3633" h="3111">
                        <a:moveTo>
                          <a:pt x="3633" y="31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1769"/>
                        </a:lnTo>
                        <a:lnTo>
                          <a:pt x="3633" y="31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64" name="Freeform 7"/>
                  <p:cNvSpPr>
                    <a:spLocks/>
                  </p:cNvSpPr>
                  <p:nvPr/>
                </p:nvSpPr>
                <p:spPr bwMode="auto">
                  <a:xfrm>
                    <a:off x="825500" y="4989513"/>
                    <a:ext cx="7493000" cy="1162050"/>
                  </a:xfrm>
                  <a:custGeom>
                    <a:avLst/>
                    <a:gdLst/>
                    <a:ahLst/>
                    <a:cxnLst>
                      <a:cxn ang="0">
                        <a:pos x="3633" y="2195"/>
                      </a:cxn>
                      <a:cxn ang="0">
                        <a:pos x="0" y="426"/>
                      </a:cxn>
                      <a:cxn ang="0">
                        <a:pos x="7822" y="0"/>
                      </a:cxn>
                      <a:cxn ang="0">
                        <a:pos x="14160" y="1266"/>
                      </a:cxn>
                      <a:cxn ang="0">
                        <a:pos x="3633" y="2195"/>
                      </a:cxn>
                    </a:cxnLst>
                    <a:rect l="0" t="0" r="r" b="b"/>
                    <a:pathLst>
                      <a:path w="14160" h="2195">
                        <a:moveTo>
                          <a:pt x="3633" y="2195"/>
                        </a:moveTo>
                        <a:lnTo>
                          <a:pt x="0" y="426"/>
                        </a:lnTo>
                        <a:lnTo>
                          <a:pt x="7822" y="0"/>
                        </a:lnTo>
                        <a:lnTo>
                          <a:pt x="14160" y="1266"/>
                        </a:lnTo>
                        <a:lnTo>
                          <a:pt x="3633" y="219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2113093" y="5044333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816000" lon="20081884" rev="21593909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1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3" name="Group 61"/>
              <p:cNvGrpSpPr/>
              <p:nvPr/>
            </p:nvGrpSpPr>
            <p:grpSpPr>
              <a:xfrm>
                <a:off x="685802" y="4158454"/>
                <a:ext cx="4876799" cy="1002223"/>
                <a:chOff x="685802" y="4158454"/>
                <a:chExt cx="4876799" cy="1002223"/>
              </a:xfrm>
            </p:grpSpPr>
            <p:grpSp>
              <p:nvGrpSpPr>
                <p:cNvPr id="55" name="Group 41"/>
                <p:cNvGrpSpPr/>
                <p:nvPr/>
              </p:nvGrpSpPr>
              <p:grpSpPr>
                <a:xfrm>
                  <a:off x="685802" y="4158454"/>
                  <a:ext cx="4876799" cy="1002223"/>
                  <a:chOff x="825500" y="4549775"/>
                  <a:chExt cx="7493001" cy="1539875"/>
                </a:xfrm>
              </p:grpSpPr>
              <p:sp>
                <p:nvSpPr>
                  <p:cNvPr id="57" name="Freeform 8"/>
                  <p:cNvSpPr>
                    <a:spLocks/>
                  </p:cNvSpPr>
                  <p:nvPr/>
                </p:nvSpPr>
                <p:spPr bwMode="auto">
                  <a:xfrm>
                    <a:off x="2747963" y="5026025"/>
                    <a:ext cx="5570538" cy="1063625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100"/>
                      </a:cxn>
                      <a:cxn ang="0">
                        <a:pos x="0" y="2009"/>
                      </a:cxn>
                      <a:cxn ang="0">
                        <a:pos x="0" y="666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2009">
                        <a:moveTo>
                          <a:pt x="10527" y="0"/>
                        </a:moveTo>
                        <a:lnTo>
                          <a:pt x="10527" y="1100"/>
                        </a:lnTo>
                        <a:lnTo>
                          <a:pt x="0" y="2009"/>
                        </a:lnTo>
                        <a:lnTo>
                          <a:pt x="0" y="666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8" name="Freeform 9"/>
                  <p:cNvSpPr>
                    <a:spLocks/>
                  </p:cNvSpPr>
                  <p:nvPr/>
                </p:nvSpPr>
                <p:spPr bwMode="auto">
                  <a:xfrm>
                    <a:off x="830184" y="4708525"/>
                    <a:ext cx="1922463" cy="1381125"/>
                  </a:xfrm>
                  <a:custGeom>
                    <a:avLst/>
                    <a:gdLst/>
                    <a:ahLst/>
                    <a:cxnLst>
                      <a:cxn ang="0">
                        <a:pos x="3633" y="26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1268"/>
                      </a:cxn>
                      <a:cxn ang="0">
                        <a:pos x="3633" y="2611"/>
                      </a:cxn>
                    </a:cxnLst>
                    <a:rect l="0" t="0" r="r" b="b"/>
                    <a:pathLst>
                      <a:path w="3633" h="2611">
                        <a:moveTo>
                          <a:pt x="3633" y="26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1268"/>
                        </a:lnTo>
                        <a:lnTo>
                          <a:pt x="3633" y="26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9" name="Freeform 10"/>
                  <p:cNvSpPr>
                    <a:spLocks/>
                  </p:cNvSpPr>
                  <p:nvPr/>
                </p:nvSpPr>
                <p:spPr bwMode="auto">
                  <a:xfrm>
                    <a:off x="825500" y="4549775"/>
                    <a:ext cx="7493000" cy="831850"/>
                  </a:xfrm>
                  <a:custGeom>
                    <a:avLst/>
                    <a:gdLst/>
                    <a:ahLst/>
                    <a:cxnLst>
                      <a:cxn ang="0">
                        <a:pos x="3633" y="1574"/>
                      </a:cxn>
                      <a:cxn ang="0">
                        <a:pos x="0" y="306"/>
                      </a:cxn>
                      <a:cxn ang="0">
                        <a:pos x="7822" y="0"/>
                      </a:cxn>
                      <a:cxn ang="0">
                        <a:pos x="14160" y="908"/>
                      </a:cxn>
                      <a:cxn ang="0">
                        <a:pos x="3633" y="1574"/>
                      </a:cxn>
                    </a:cxnLst>
                    <a:rect l="0" t="0" r="r" b="b"/>
                    <a:pathLst>
                      <a:path w="14160" h="1574">
                        <a:moveTo>
                          <a:pt x="3633" y="1574"/>
                        </a:moveTo>
                        <a:lnTo>
                          <a:pt x="0" y="306"/>
                        </a:lnTo>
                        <a:lnTo>
                          <a:pt x="7822" y="0"/>
                        </a:lnTo>
                        <a:lnTo>
                          <a:pt x="14160" y="908"/>
                        </a:lnTo>
                        <a:lnTo>
                          <a:pt x="3633" y="157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2113093" y="4597538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576000" lon="20081884" rev="21593909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2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4" name="Group 58"/>
              <p:cNvGrpSpPr/>
              <p:nvPr/>
            </p:nvGrpSpPr>
            <p:grpSpPr>
              <a:xfrm>
                <a:off x="685802" y="1197246"/>
                <a:ext cx="4876799" cy="1216100"/>
                <a:chOff x="685802" y="1197246"/>
                <a:chExt cx="4876799" cy="1216100"/>
              </a:xfrm>
            </p:grpSpPr>
            <p:grpSp>
              <p:nvGrpSpPr>
                <p:cNvPr id="50" name="Group 33"/>
                <p:cNvGrpSpPr/>
                <p:nvPr/>
              </p:nvGrpSpPr>
              <p:grpSpPr>
                <a:xfrm>
                  <a:off x="685802" y="1197246"/>
                  <a:ext cx="4876799" cy="1216100"/>
                  <a:chOff x="825500" y="0"/>
                  <a:chExt cx="7493001" cy="1868488"/>
                </a:xfrm>
              </p:grpSpPr>
              <p:sp>
                <p:nvSpPr>
                  <p:cNvPr id="52" name="Freeform 17"/>
                  <p:cNvSpPr>
                    <a:spLocks/>
                  </p:cNvSpPr>
                  <p:nvPr/>
                </p:nvSpPr>
                <p:spPr bwMode="auto">
                  <a:xfrm>
                    <a:off x="2747963" y="0"/>
                    <a:ext cx="5570538" cy="1201738"/>
                  </a:xfrm>
                  <a:custGeom>
                    <a:avLst/>
                    <a:gdLst/>
                    <a:ahLst/>
                    <a:cxnLst>
                      <a:cxn ang="0">
                        <a:pos x="10527" y="1172"/>
                      </a:cxn>
                      <a:cxn ang="0">
                        <a:pos x="10527" y="2271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1172"/>
                      </a:cxn>
                    </a:cxnLst>
                    <a:rect l="0" t="0" r="r" b="b"/>
                    <a:pathLst>
                      <a:path w="10527" h="2271">
                        <a:moveTo>
                          <a:pt x="10527" y="1172"/>
                        </a:moveTo>
                        <a:lnTo>
                          <a:pt x="10527" y="2271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117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3" name="Freeform 18"/>
                  <p:cNvSpPr>
                    <a:spLocks/>
                  </p:cNvSpPr>
                  <p:nvPr/>
                </p:nvSpPr>
                <p:spPr bwMode="auto">
                  <a:xfrm>
                    <a:off x="825500" y="706438"/>
                    <a:ext cx="7493000" cy="1162050"/>
                  </a:xfrm>
                  <a:custGeom>
                    <a:avLst/>
                    <a:gdLst/>
                    <a:ahLst/>
                    <a:cxnLst>
                      <a:cxn ang="0">
                        <a:pos x="14160" y="929"/>
                      </a:cxn>
                      <a:cxn ang="0">
                        <a:pos x="7822" y="2195"/>
                      </a:cxn>
                      <a:cxn ang="0">
                        <a:pos x="0" y="1769"/>
                      </a:cxn>
                      <a:cxn ang="0">
                        <a:pos x="3633" y="0"/>
                      </a:cxn>
                      <a:cxn ang="0">
                        <a:pos x="14160" y="929"/>
                      </a:cxn>
                    </a:cxnLst>
                    <a:rect l="0" t="0" r="r" b="b"/>
                    <a:pathLst>
                      <a:path w="14160" h="2195">
                        <a:moveTo>
                          <a:pt x="14160" y="929"/>
                        </a:moveTo>
                        <a:lnTo>
                          <a:pt x="7822" y="2195"/>
                        </a:lnTo>
                        <a:lnTo>
                          <a:pt x="0" y="1769"/>
                        </a:lnTo>
                        <a:lnTo>
                          <a:pt x="3633" y="0"/>
                        </a:lnTo>
                        <a:lnTo>
                          <a:pt x="14160" y="929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4" name="Freeform 19"/>
                  <p:cNvSpPr>
                    <a:spLocks/>
                  </p:cNvSpPr>
                  <p:nvPr/>
                </p:nvSpPr>
                <p:spPr bwMode="auto">
                  <a:xfrm>
                    <a:off x="830184" y="0"/>
                    <a:ext cx="1922463" cy="1646238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3111"/>
                      </a:cxn>
                      <a:cxn ang="0">
                        <a:pos x="0" y="2230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3111">
                        <a:moveTo>
                          <a:pt x="3633" y="1342"/>
                        </a:moveTo>
                        <a:lnTo>
                          <a:pt x="0" y="3111"/>
                        </a:lnTo>
                        <a:lnTo>
                          <a:pt x="0" y="2230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51" name="TextBox 50"/>
                <p:cNvSpPr txBox="1"/>
                <p:nvPr/>
              </p:nvSpPr>
              <p:spPr>
                <a:xfrm>
                  <a:off x="2113093" y="1420220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087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9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5" name="Group 57"/>
              <p:cNvGrpSpPr/>
              <p:nvPr/>
            </p:nvGrpSpPr>
            <p:grpSpPr>
              <a:xfrm>
                <a:off x="685802" y="1697324"/>
                <a:ext cx="4876799" cy="1002223"/>
                <a:chOff x="685802" y="1697324"/>
                <a:chExt cx="4876799" cy="1002223"/>
              </a:xfrm>
            </p:grpSpPr>
            <p:grpSp>
              <p:nvGrpSpPr>
                <p:cNvPr id="45" name="Group 34"/>
                <p:cNvGrpSpPr/>
                <p:nvPr/>
              </p:nvGrpSpPr>
              <p:grpSpPr>
                <a:xfrm>
                  <a:off x="685802" y="1697324"/>
                  <a:ext cx="4876799" cy="1002223"/>
                  <a:chOff x="825500" y="768350"/>
                  <a:chExt cx="7493001" cy="1539875"/>
                </a:xfrm>
              </p:grpSpPr>
              <p:sp>
                <p:nvSpPr>
                  <p:cNvPr id="47" name="Freeform 20"/>
                  <p:cNvSpPr>
                    <a:spLocks/>
                  </p:cNvSpPr>
                  <p:nvPr/>
                </p:nvSpPr>
                <p:spPr bwMode="auto">
                  <a:xfrm>
                    <a:off x="2747963" y="768350"/>
                    <a:ext cx="5570538" cy="1063625"/>
                  </a:xfrm>
                  <a:custGeom>
                    <a:avLst/>
                    <a:gdLst/>
                    <a:ahLst/>
                    <a:cxnLst>
                      <a:cxn ang="0">
                        <a:pos x="10527" y="909"/>
                      </a:cxn>
                      <a:cxn ang="0">
                        <a:pos x="10527" y="2009"/>
                      </a:cxn>
                      <a:cxn ang="0">
                        <a:pos x="0" y="1343"/>
                      </a:cxn>
                      <a:cxn ang="0">
                        <a:pos x="0" y="0"/>
                      </a:cxn>
                      <a:cxn ang="0">
                        <a:pos x="10527" y="909"/>
                      </a:cxn>
                    </a:cxnLst>
                    <a:rect l="0" t="0" r="r" b="b"/>
                    <a:pathLst>
                      <a:path w="10527" h="2009">
                        <a:moveTo>
                          <a:pt x="10527" y="909"/>
                        </a:moveTo>
                        <a:lnTo>
                          <a:pt x="10527" y="2009"/>
                        </a:lnTo>
                        <a:lnTo>
                          <a:pt x="0" y="1343"/>
                        </a:lnTo>
                        <a:lnTo>
                          <a:pt x="0" y="0"/>
                        </a:lnTo>
                        <a:lnTo>
                          <a:pt x="10527" y="909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8" name="Freeform 21"/>
                  <p:cNvSpPr>
                    <a:spLocks/>
                  </p:cNvSpPr>
                  <p:nvPr/>
                </p:nvSpPr>
                <p:spPr bwMode="auto">
                  <a:xfrm>
                    <a:off x="825500" y="1476375"/>
                    <a:ext cx="7493000" cy="831850"/>
                  </a:xfrm>
                  <a:custGeom>
                    <a:avLst/>
                    <a:gdLst/>
                    <a:ahLst/>
                    <a:cxnLst>
                      <a:cxn ang="0">
                        <a:pos x="14160" y="666"/>
                      </a:cxn>
                      <a:cxn ang="0">
                        <a:pos x="7822" y="1574"/>
                      </a:cxn>
                      <a:cxn ang="0">
                        <a:pos x="0" y="1268"/>
                      </a:cxn>
                      <a:cxn ang="0">
                        <a:pos x="3633" y="0"/>
                      </a:cxn>
                      <a:cxn ang="0">
                        <a:pos x="14160" y="666"/>
                      </a:cxn>
                    </a:cxnLst>
                    <a:rect l="0" t="0" r="r" b="b"/>
                    <a:pathLst>
                      <a:path w="14160" h="1574">
                        <a:moveTo>
                          <a:pt x="14160" y="666"/>
                        </a:moveTo>
                        <a:lnTo>
                          <a:pt x="7822" y="1574"/>
                        </a:lnTo>
                        <a:lnTo>
                          <a:pt x="0" y="1268"/>
                        </a:lnTo>
                        <a:lnTo>
                          <a:pt x="3633" y="0"/>
                        </a:lnTo>
                        <a:lnTo>
                          <a:pt x="14160" y="666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9" name="Freeform 22"/>
                  <p:cNvSpPr>
                    <a:spLocks/>
                  </p:cNvSpPr>
                  <p:nvPr/>
                </p:nvSpPr>
                <p:spPr bwMode="auto">
                  <a:xfrm>
                    <a:off x="830184" y="768350"/>
                    <a:ext cx="1922463" cy="1381125"/>
                  </a:xfrm>
                  <a:custGeom>
                    <a:avLst/>
                    <a:gdLst/>
                    <a:ahLst/>
                    <a:cxnLst>
                      <a:cxn ang="0">
                        <a:pos x="3633" y="1343"/>
                      </a:cxn>
                      <a:cxn ang="0">
                        <a:pos x="0" y="2611"/>
                      </a:cxn>
                      <a:cxn ang="0">
                        <a:pos x="0" y="1730"/>
                      </a:cxn>
                      <a:cxn ang="0">
                        <a:pos x="3633" y="0"/>
                      </a:cxn>
                      <a:cxn ang="0">
                        <a:pos x="3633" y="1343"/>
                      </a:cxn>
                    </a:cxnLst>
                    <a:rect l="0" t="0" r="r" b="b"/>
                    <a:pathLst>
                      <a:path w="3633" h="2611">
                        <a:moveTo>
                          <a:pt x="3633" y="1343"/>
                        </a:moveTo>
                        <a:lnTo>
                          <a:pt x="0" y="2611"/>
                        </a:lnTo>
                        <a:lnTo>
                          <a:pt x="0" y="1730"/>
                        </a:lnTo>
                        <a:lnTo>
                          <a:pt x="3633" y="0"/>
                        </a:lnTo>
                        <a:lnTo>
                          <a:pt x="3633" y="1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2113093" y="1855796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05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8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6" name="Group 56"/>
              <p:cNvGrpSpPr/>
              <p:nvPr/>
            </p:nvGrpSpPr>
            <p:grpSpPr>
              <a:xfrm>
                <a:off x="685802" y="2197403"/>
                <a:ext cx="4876799" cy="788347"/>
                <a:chOff x="685802" y="2197403"/>
                <a:chExt cx="4876799" cy="788347"/>
              </a:xfrm>
            </p:grpSpPr>
            <p:grpSp>
              <p:nvGrpSpPr>
                <p:cNvPr id="40" name="Group 35"/>
                <p:cNvGrpSpPr/>
                <p:nvPr/>
              </p:nvGrpSpPr>
              <p:grpSpPr>
                <a:xfrm>
                  <a:off x="685802" y="2197403"/>
                  <a:ext cx="4876799" cy="788347"/>
                  <a:chOff x="825500" y="1536700"/>
                  <a:chExt cx="7493001" cy="1211263"/>
                </a:xfrm>
              </p:grpSpPr>
              <p:sp>
                <p:nvSpPr>
                  <p:cNvPr id="42" name="Freeform 23"/>
                  <p:cNvSpPr>
                    <a:spLocks/>
                  </p:cNvSpPr>
                  <p:nvPr/>
                </p:nvSpPr>
                <p:spPr bwMode="auto">
                  <a:xfrm>
                    <a:off x="2747963" y="1536700"/>
                    <a:ext cx="5570538" cy="923925"/>
                  </a:xfrm>
                  <a:custGeom>
                    <a:avLst/>
                    <a:gdLst/>
                    <a:ahLst/>
                    <a:cxnLst>
                      <a:cxn ang="0">
                        <a:pos x="10527" y="647"/>
                      </a:cxn>
                      <a:cxn ang="0">
                        <a:pos x="10527" y="1746"/>
                      </a:cxn>
                      <a:cxn ang="0">
                        <a:pos x="0" y="1343"/>
                      </a:cxn>
                      <a:cxn ang="0">
                        <a:pos x="0" y="0"/>
                      </a:cxn>
                      <a:cxn ang="0">
                        <a:pos x="10527" y="647"/>
                      </a:cxn>
                    </a:cxnLst>
                    <a:rect l="0" t="0" r="r" b="b"/>
                    <a:pathLst>
                      <a:path w="10527" h="1746">
                        <a:moveTo>
                          <a:pt x="10527" y="647"/>
                        </a:moveTo>
                        <a:lnTo>
                          <a:pt x="10527" y="1746"/>
                        </a:lnTo>
                        <a:lnTo>
                          <a:pt x="0" y="1343"/>
                        </a:lnTo>
                        <a:lnTo>
                          <a:pt x="0" y="0"/>
                        </a:lnTo>
                        <a:lnTo>
                          <a:pt x="10527" y="64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3" name="Freeform 24"/>
                  <p:cNvSpPr>
                    <a:spLocks/>
                  </p:cNvSpPr>
                  <p:nvPr/>
                </p:nvSpPr>
                <p:spPr bwMode="auto">
                  <a:xfrm>
                    <a:off x="825500" y="2244725"/>
                    <a:ext cx="7493000" cy="503238"/>
                  </a:xfrm>
                  <a:custGeom>
                    <a:avLst/>
                    <a:gdLst/>
                    <a:ahLst/>
                    <a:cxnLst>
                      <a:cxn ang="0">
                        <a:pos x="14160" y="403"/>
                      </a:cxn>
                      <a:cxn ang="0">
                        <a:pos x="7822" y="953"/>
                      </a:cxn>
                      <a:cxn ang="0">
                        <a:pos x="0" y="769"/>
                      </a:cxn>
                      <a:cxn ang="0">
                        <a:pos x="3633" y="0"/>
                      </a:cxn>
                      <a:cxn ang="0">
                        <a:pos x="14160" y="403"/>
                      </a:cxn>
                    </a:cxnLst>
                    <a:rect l="0" t="0" r="r" b="b"/>
                    <a:pathLst>
                      <a:path w="14160" h="953">
                        <a:moveTo>
                          <a:pt x="14160" y="403"/>
                        </a:moveTo>
                        <a:lnTo>
                          <a:pt x="7822" y="953"/>
                        </a:lnTo>
                        <a:lnTo>
                          <a:pt x="0" y="769"/>
                        </a:lnTo>
                        <a:lnTo>
                          <a:pt x="3633" y="0"/>
                        </a:lnTo>
                        <a:lnTo>
                          <a:pt x="14160" y="40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4" name="Freeform 25"/>
                  <p:cNvSpPr>
                    <a:spLocks/>
                  </p:cNvSpPr>
                  <p:nvPr/>
                </p:nvSpPr>
                <p:spPr bwMode="auto">
                  <a:xfrm>
                    <a:off x="830184" y="1536700"/>
                    <a:ext cx="1922463" cy="1117600"/>
                  </a:xfrm>
                  <a:custGeom>
                    <a:avLst/>
                    <a:gdLst/>
                    <a:ahLst/>
                    <a:cxnLst>
                      <a:cxn ang="0">
                        <a:pos x="3633" y="1343"/>
                      </a:cxn>
                      <a:cxn ang="0">
                        <a:pos x="0" y="2112"/>
                      </a:cxn>
                      <a:cxn ang="0">
                        <a:pos x="0" y="1231"/>
                      </a:cxn>
                      <a:cxn ang="0">
                        <a:pos x="3633" y="0"/>
                      </a:cxn>
                      <a:cxn ang="0">
                        <a:pos x="3633" y="1343"/>
                      </a:cxn>
                    </a:cxnLst>
                    <a:rect l="0" t="0" r="r" b="b"/>
                    <a:pathLst>
                      <a:path w="3633" h="2112">
                        <a:moveTo>
                          <a:pt x="3633" y="1343"/>
                        </a:moveTo>
                        <a:lnTo>
                          <a:pt x="0" y="2112"/>
                        </a:lnTo>
                        <a:lnTo>
                          <a:pt x="0" y="1231"/>
                        </a:lnTo>
                        <a:lnTo>
                          <a:pt x="3633" y="0"/>
                        </a:lnTo>
                        <a:lnTo>
                          <a:pt x="3633" y="1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41" name="TextBox 40"/>
                <p:cNvSpPr txBox="1"/>
                <p:nvPr/>
              </p:nvSpPr>
              <p:spPr>
                <a:xfrm>
                  <a:off x="2113093" y="2319220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29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7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7" name="Group 55"/>
              <p:cNvGrpSpPr/>
              <p:nvPr/>
            </p:nvGrpSpPr>
            <p:grpSpPr>
              <a:xfrm>
                <a:off x="685802" y="2697481"/>
                <a:ext cx="4876799" cy="575504"/>
                <a:chOff x="685802" y="2697481"/>
                <a:chExt cx="4876799" cy="575504"/>
              </a:xfrm>
            </p:grpSpPr>
            <p:grpSp>
              <p:nvGrpSpPr>
                <p:cNvPr id="35" name="Group 36"/>
                <p:cNvGrpSpPr/>
                <p:nvPr/>
              </p:nvGrpSpPr>
              <p:grpSpPr>
                <a:xfrm>
                  <a:off x="685802" y="2697481"/>
                  <a:ext cx="4876799" cy="575504"/>
                  <a:chOff x="825500" y="2305050"/>
                  <a:chExt cx="7493001" cy="884238"/>
                </a:xfrm>
              </p:grpSpPr>
              <p:sp>
                <p:nvSpPr>
                  <p:cNvPr id="37" name="Freeform 26"/>
                  <p:cNvSpPr>
                    <a:spLocks/>
                  </p:cNvSpPr>
                  <p:nvPr/>
                </p:nvSpPr>
                <p:spPr bwMode="auto">
                  <a:xfrm>
                    <a:off x="2747963" y="2305050"/>
                    <a:ext cx="5570538" cy="785813"/>
                  </a:xfrm>
                  <a:custGeom>
                    <a:avLst/>
                    <a:gdLst/>
                    <a:ahLst/>
                    <a:cxnLst>
                      <a:cxn ang="0">
                        <a:pos x="10527" y="383"/>
                      </a:cxn>
                      <a:cxn ang="0">
                        <a:pos x="10527" y="1483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383"/>
                      </a:cxn>
                    </a:cxnLst>
                    <a:rect l="0" t="0" r="r" b="b"/>
                    <a:pathLst>
                      <a:path w="10527" h="1483">
                        <a:moveTo>
                          <a:pt x="10527" y="383"/>
                        </a:moveTo>
                        <a:lnTo>
                          <a:pt x="10527" y="1483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38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8" name="Freeform 27"/>
                  <p:cNvSpPr>
                    <a:spLocks/>
                  </p:cNvSpPr>
                  <p:nvPr/>
                </p:nvSpPr>
                <p:spPr bwMode="auto">
                  <a:xfrm>
                    <a:off x="825500" y="3013075"/>
                    <a:ext cx="7493000" cy="176213"/>
                  </a:xfrm>
                  <a:custGeom>
                    <a:avLst/>
                    <a:gdLst/>
                    <a:ahLst/>
                    <a:cxnLst>
                      <a:cxn ang="0">
                        <a:pos x="14160" y="141"/>
                      </a:cxn>
                      <a:cxn ang="0">
                        <a:pos x="7822" y="334"/>
                      </a:cxn>
                      <a:cxn ang="0">
                        <a:pos x="0" y="269"/>
                      </a:cxn>
                      <a:cxn ang="0">
                        <a:pos x="3633" y="0"/>
                      </a:cxn>
                      <a:cxn ang="0">
                        <a:pos x="14160" y="141"/>
                      </a:cxn>
                    </a:cxnLst>
                    <a:rect l="0" t="0" r="r" b="b"/>
                    <a:pathLst>
                      <a:path w="14160" h="334">
                        <a:moveTo>
                          <a:pt x="14160" y="141"/>
                        </a:moveTo>
                        <a:lnTo>
                          <a:pt x="7822" y="334"/>
                        </a:lnTo>
                        <a:lnTo>
                          <a:pt x="0" y="269"/>
                        </a:lnTo>
                        <a:lnTo>
                          <a:pt x="3633" y="0"/>
                        </a:lnTo>
                        <a:lnTo>
                          <a:pt x="14160" y="14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9" name="Freeform 28"/>
                  <p:cNvSpPr>
                    <a:spLocks/>
                  </p:cNvSpPr>
                  <p:nvPr/>
                </p:nvSpPr>
                <p:spPr bwMode="auto">
                  <a:xfrm>
                    <a:off x="830184" y="2305050"/>
                    <a:ext cx="1922463" cy="852489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1611"/>
                      </a:cxn>
                      <a:cxn ang="0">
                        <a:pos x="0" y="730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1611">
                        <a:moveTo>
                          <a:pt x="3633" y="1342"/>
                        </a:moveTo>
                        <a:lnTo>
                          <a:pt x="0" y="1611"/>
                        </a:lnTo>
                        <a:lnTo>
                          <a:pt x="0" y="730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2113093" y="2782645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35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6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8" name="Group 60"/>
              <p:cNvGrpSpPr/>
              <p:nvPr/>
            </p:nvGrpSpPr>
            <p:grpSpPr>
              <a:xfrm>
                <a:off x="685802" y="3872255"/>
                <a:ext cx="4876799" cy="788347"/>
                <a:chOff x="685802" y="3872255"/>
                <a:chExt cx="4876799" cy="788347"/>
              </a:xfrm>
            </p:grpSpPr>
            <p:grpSp>
              <p:nvGrpSpPr>
                <p:cNvPr id="30" name="Group 40"/>
                <p:cNvGrpSpPr/>
                <p:nvPr/>
              </p:nvGrpSpPr>
              <p:grpSpPr>
                <a:xfrm>
                  <a:off x="685802" y="3872255"/>
                  <a:ext cx="4876799" cy="788347"/>
                  <a:chOff x="825500" y="4110038"/>
                  <a:chExt cx="7493001" cy="1211262"/>
                </a:xfrm>
              </p:grpSpPr>
              <p:sp>
                <p:nvSpPr>
                  <p:cNvPr id="32" name="Freeform 11"/>
                  <p:cNvSpPr>
                    <a:spLocks/>
                  </p:cNvSpPr>
                  <p:nvPr/>
                </p:nvSpPr>
                <p:spPr bwMode="auto">
                  <a:xfrm>
                    <a:off x="2747963" y="4397375"/>
                    <a:ext cx="5570538" cy="923925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099"/>
                      </a:cxn>
                      <a:cxn ang="0">
                        <a:pos x="0" y="1746"/>
                      </a:cxn>
                      <a:cxn ang="0">
                        <a:pos x="0" y="403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1746">
                        <a:moveTo>
                          <a:pt x="10527" y="0"/>
                        </a:moveTo>
                        <a:lnTo>
                          <a:pt x="10527" y="1099"/>
                        </a:lnTo>
                        <a:lnTo>
                          <a:pt x="0" y="1746"/>
                        </a:lnTo>
                        <a:lnTo>
                          <a:pt x="0" y="403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3" name="Freeform 12"/>
                  <p:cNvSpPr>
                    <a:spLocks/>
                  </p:cNvSpPr>
                  <p:nvPr/>
                </p:nvSpPr>
                <p:spPr bwMode="auto">
                  <a:xfrm>
                    <a:off x="830184" y="4203700"/>
                    <a:ext cx="1922463" cy="1117600"/>
                  </a:xfrm>
                  <a:custGeom>
                    <a:avLst/>
                    <a:gdLst/>
                    <a:ahLst/>
                    <a:cxnLst>
                      <a:cxn ang="0">
                        <a:pos x="3633" y="2112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769"/>
                      </a:cxn>
                      <a:cxn ang="0">
                        <a:pos x="3633" y="2112"/>
                      </a:cxn>
                    </a:cxnLst>
                    <a:rect l="0" t="0" r="r" b="b"/>
                    <a:pathLst>
                      <a:path w="3633" h="2112">
                        <a:moveTo>
                          <a:pt x="3633" y="2112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769"/>
                        </a:lnTo>
                        <a:lnTo>
                          <a:pt x="3633" y="211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4" name="Freeform 13"/>
                  <p:cNvSpPr>
                    <a:spLocks/>
                  </p:cNvSpPr>
                  <p:nvPr/>
                </p:nvSpPr>
                <p:spPr bwMode="auto">
                  <a:xfrm>
                    <a:off x="825500" y="4110038"/>
                    <a:ext cx="7493000" cy="503238"/>
                  </a:xfrm>
                  <a:custGeom>
                    <a:avLst/>
                    <a:gdLst/>
                    <a:ahLst/>
                    <a:cxnLst>
                      <a:cxn ang="0">
                        <a:pos x="3633" y="953"/>
                      </a:cxn>
                      <a:cxn ang="0">
                        <a:pos x="0" y="184"/>
                      </a:cxn>
                      <a:cxn ang="0">
                        <a:pos x="7822" y="0"/>
                      </a:cxn>
                      <a:cxn ang="0">
                        <a:pos x="14160" y="550"/>
                      </a:cxn>
                      <a:cxn ang="0">
                        <a:pos x="3633" y="953"/>
                      </a:cxn>
                    </a:cxnLst>
                    <a:rect l="0" t="0" r="r" b="b"/>
                    <a:pathLst>
                      <a:path w="14160" h="953">
                        <a:moveTo>
                          <a:pt x="3633" y="953"/>
                        </a:moveTo>
                        <a:lnTo>
                          <a:pt x="0" y="184"/>
                        </a:lnTo>
                        <a:lnTo>
                          <a:pt x="7822" y="0"/>
                        </a:lnTo>
                        <a:lnTo>
                          <a:pt x="14160" y="550"/>
                        </a:lnTo>
                        <a:lnTo>
                          <a:pt x="3633" y="95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2113093" y="4150743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395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3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9" name="Group 59"/>
              <p:cNvGrpSpPr/>
              <p:nvPr/>
            </p:nvGrpSpPr>
            <p:grpSpPr>
              <a:xfrm>
                <a:off x="685802" y="3585017"/>
                <a:ext cx="4876799" cy="575504"/>
                <a:chOff x="685802" y="3585017"/>
                <a:chExt cx="4876799" cy="575504"/>
              </a:xfrm>
            </p:grpSpPr>
            <p:grpSp>
              <p:nvGrpSpPr>
                <p:cNvPr id="25" name="Group 39"/>
                <p:cNvGrpSpPr/>
                <p:nvPr/>
              </p:nvGrpSpPr>
              <p:grpSpPr>
                <a:xfrm>
                  <a:off x="685802" y="3585017"/>
                  <a:ext cx="4876799" cy="575504"/>
                  <a:chOff x="825500" y="3668713"/>
                  <a:chExt cx="7493001" cy="884238"/>
                </a:xfrm>
              </p:grpSpPr>
              <p:sp>
                <p:nvSpPr>
                  <p:cNvPr id="27" name="Freeform 14"/>
                  <p:cNvSpPr>
                    <a:spLocks/>
                  </p:cNvSpPr>
                  <p:nvPr/>
                </p:nvSpPr>
                <p:spPr bwMode="auto">
                  <a:xfrm>
                    <a:off x="2747963" y="3767138"/>
                    <a:ext cx="5570538" cy="785813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100"/>
                      </a:cxn>
                      <a:cxn ang="0">
                        <a:pos x="0" y="1483"/>
                      </a:cxn>
                      <a:cxn ang="0">
                        <a:pos x="0" y="141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1483">
                        <a:moveTo>
                          <a:pt x="10527" y="0"/>
                        </a:moveTo>
                        <a:lnTo>
                          <a:pt x="10527" y="1100"/>
                        </a:lnTo>
                        <a:lnTo>
                          <a:pt x="0" y="1483"/>
                        </a:lnTo>
                        <a:lnTo>
                          <a:pt x="0" y="141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8" name="Freeform 15"/>
                  <p:cNvSpPr>
                    <a:spLocks/>
                  </p:cNvSpPr>
                  <p:nvPr/>
                </p:nvSpPr>
                <p:spPr bwMode="auto">
                  <a:xfrm>
                    <a:off x="830184" y="3700462"/>
                    <a:ext cx="1922463" cy="852489"/>
                  </a:xfrm>
                  <a:custGeom>
                    <a:avLst/>
                    <a:gdLst/>
                    <a:ahLst/>
                    <a:cxnLst>
                      <a:cxn ang="0">
                        <a:pos x="3633" y="16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269"/>
                      </a:cxn>
                      <a:cxn ang="0">
                        <a:pos x="3633" y="1611"/>
                      </a:cxn>
                    </a:cxnLst>
                    <a:rect l="0" t="0" r="r" b="b"/>
                    <a:pathLst>
                      <a:path w="3633" h="1611">
                        <a:moveTo>
                          <a:pt x="3633" y="16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269"/>
                        </a:lnTo>
                        <a:lnTo>
                          <a:pt x="3633" y="16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9" name="Freeform 16"/>
                  <p:cNvSpPr>
                    <a:spLocks/>
                  </p:cNvSpPr>
                  <p:nvPr/>
                </p:nvSpPr>
                <p:spPr bwMode="auto">
                  <a:xfrm>
                    <a:off x="825500" y="3668713"/>
                    <a:ext cx="7493000" cy="176213"/>
                  </a:xfrm>
                  <a:custGeom>
                    <a:avLst/>
                    <a:gdLst/>
                    <a:ahLst/>
                    <a:cxnLst>
                      <a:cxn ang="0">
                        <a:pos x="3633" y="334"/>
                      </a:cxn>
                      <a:cxn ang="0">
                        <a:pos x="0" y="65"/>
                      </a:cxn>
                      <a:cxn ang="0">
                        <a:pos x="7822" y="0"/>
                      </a:cxn>
                      <a:cxn ang="0">
                        <a:pos x="14160" y="193"/>
                      </a:cxn>
                      <a:cxn ang="0">
                        <a:pos x="3633" y="334"/>
                      </a:cxn>
                    </a:cxnLst>
                    <a:rect l="0" t="0" r="r" b="b"/>
                    <a:pathLst>
                      <a:path w="14160" h="334">
                        <a:moveTo>
                          <a:pt x="3633" y="334"/>
                        </a:moveTo>
                        <a:lnTo>
                          <a:pt x="0" y="65"/>
                        </a:lnTo>
                        <a:lnTo>
                          <a:pt x="7822" y="0"/>
                        </a:lnTo>
                        <a:lnTo>
                          <a:pt x="14160" y="193"/>
                        </a:lnTo>
                        <a:lnTo>
                          <a:pt x="3633" y="33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2113093" y="3697298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6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4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20" name="Group 54"/>
              <p:cNvGrpSpPr/>
              <p:nvPr/>
            </p:nvGrpSpPr>
            <p:grpSpPr>
              <a:xfrm>
                <a:off x="688851" y="3197559"/>
                <a:ext cx="4873749" cy="462882"/>
                <a:chOff x="688851" y="3197559"/>
                <a:chExt cx="4873749" cy="462882"/>
              </a:xfrm>
            </p:grpSpPr>
            <p:grpSp>
              <p:nvGrpSpPr>
                <p:cNvPr id="21" name="Group 37"/>
                <p:cNvGrpSpPr/>
                <p:nvPr/>
              </p:nvGrpSpPr>
              <p:grpSpPr>
                <a:xfrm>
                  <a:off x="688851" y="3197559"/>
                  <a:ext cx="4873749" cy="462882"/>
                  <a:chOff x="830184" y="3073400"/>
                  <a:chExt cx="7488317" cy="711200"/>
                </a:xfrm>
              </p:grpSpPr>
              <p:sp>
                <p:nvSpPr>
                  <p:cNvPr id="23" name="Freeform 29"/>
                  <p:cNvSpPr>
                    <a:spLocks/>
                  </p:cNvSpPr>
                  <p:nvPr/>
                </p:nvSpPr>
                <p:spPr bwMode="auto">
                  <a:xfrm>
                    <a:off x="2747963" y="3073400"/>
                    <a:ext cx="5570538" cy="711200"/>
                  </a:xfrm>
                  <a:custGeom>
                    <a:avLst/>
                    <a:gdLst/>
                    <a:ahLst/>
                    <a:cxnLst>
                      <a:cxn ang="0">
                        <a:pos x="10527" y="121"/>
                      </a:cxn>
                      <a:cxn ang="0">
                        <a:pos x="10527" y="1221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121"/>
                      </a:cxn>
                    </a:cxnLst>
                    <a:rect l="0" t="0" r="r" b="b"/>
                    <a:pathLst>
                      <a:path w="10527" h="1342">
                        <a:moveTo>
                          <a:pt x="10527" y="121"/>
                        </a:moveTo>
                        <a:lnTo>
                          <a:pt x="10527" y="1221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12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4" name="Freeform 30"/>
                  <p:cNvSpPr>
                    <a:spLocks/>
                  </p:cNvSpPr>
                  <p:nvPr/>
                </p:nvSpPr>
                <p:spPr bwMode="auto">
                  <a:xfrm>
                    <a:off x="830184" y="3073400"/>
                    <a:ext cx="1922463" cy="711200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1111"/>
                      </a:cxn>
                      <a:cxn ang="0">
                        <a:pos x="0" y="231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1342">
                        <a:moveTo>
                          <a:pt x="3633" y="1342"/>
                        </a:moveTo>
                        <a:lnTo>
                          <a:pt x="0" y="1111"/>
                        </a:lnTo>
                        <a:lnTo>
                          <a:pt x="0" y="231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2113093" y="3233874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36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5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</p:grpSp>
      </p:grpSp>
      <p:grpSp>
        <p:nvGrpSpPr>
          <p:cNvPr id="65" name="Group 47"/>
          <p:cNvGrpSpPr/>
          <p:nvPr/>
        </p:nvGrpSpPr>
        <p:grpSpPr>
          <a:xfrm>
            <a:off x="5794098" y="1381682"/>
            <a:ext cx="2661319" cy="666701"/>
            <a:chOff x="5665298" y="1130300"/>
            <a:chExt cx="2892814" cy="724694"/>
          </a:xfrm>
        </p:grpSpPr>
        <p:cxnSp>
          <p:nvCxnSpPr>
            <p:cNvPr id="66" name="Straight Arrow Connector 69"/>
            <p:cNvCxnSpPr/>
            <p:nvPr/>
          </p:nvCxnSpPr>
          <p:spPr>
            <a:xfrm rot="10800000">
              <a:off x="5665298" y="1485900"/>
              <a:ext cx="202103" cy="158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70"/>
            <p:cNvSpPr>
              <a:spLocks noChangeArrowheads="1"/>
            </p:cNvSpPr>
            <p:nvPr/>
          </p:nvSpPr>
          <p:spPr bwMode="auto">
            <a:xfrm>
              <a:off x="5873750" y="1130300"/>
              <a:ext cx="2684362" cy="723940"/>
            </a:xfrm>
            <a:prstGeom prst="rect">
              <a:avLst/>
            </a:prstGeom>
            <a:gradFill flip="none" rotWithShape="1">
              <a:gsLst>
                <a:gs pos="0">
                  <a:srgbClr val="CEE8FE"/>
                </a:gs>
                <a:gs pos="100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 anchor="ctr" anchorCtr="0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Place your content-specific text here</a:t>
              </a:r>
            </a:p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Your text can be placed here</a:t>
              </a:r>
            </a:p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Add your content here if needed</a:t>
              </a:r>
            </a:p>
          </p:txBody>
        </p:sp>
        <p:cxnSp>
          <p:nvCxnSpPr>
            <p:cNvPr id="68" name="Straight Connector 71"/>
            <p:cNvCxnSpPr/>
            <p:nvPr/>
          </p:nvCxnSpPr>
          <p:spPr>
            <a:xfrm rot="5400000">
              <a:off x="5505430" y="1492230"/>
              <a:ext cx="723940" cy="1588"/>
            </a:xfrm>
            <a:prstGeom prst="line">
              <a:avLst/>
            </a:prstGeom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/>
          <p:nvPr/>
        </p:nvGrpSpPr>
        <p:grpSpPr>
          <a:xfrm>
            <a:off x="1801626" y="838200"/>
            <a:ext cx="5520653" cy="914400"/>
            <a:chOff x="956733" y="1151466"/>
            <a:chExt cx="4271434" cy="626533"/>
          </a:xfrm>
        </p:grpSpPr>
        <p:sp>
          <p:nvSpPr>
            <p:cNvPr id="5" name="Round Same Side Corner Rectangle 46"/>
            <p:cNvSpPr/>
            <p:nvPr/>
          </p:nvSpPr>
          <p:spPr>
            <a:xfrm>
              <a:off x="2406650" y="1151466"/>
              <a:ext cx="1371600" cy="626533"/>
            </a:xfrm>
            <a:prstGeom prst="round2SameRect">
              <a:avLst/>
            </a:prstGeom>
            <a:gradFill flip="none" rotWithShape="1">
              <a:gsLst>
                <a:gs pos="20000">
                  <a:srgbClr val="1B3E20"/>
                </a:gs>
                <a:gs pos="100000">
                  <a:srgbClr val="74BD87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2</a:t>
              </a:r>
            </a:p>
          </p:txBody>
        </p:sp>
        <p:sp>
          <p:nvSpPr>
            <p:cNvPr id="6" name="Round Same Side Corner Rectangle 59"/>
            <p:cNvSpPr/>
            <p:nvPr/>
          </p:nvSpPr>
          <p:spPr>
            <a:xfrm>
              <a:off x="3856567" y="1151467"/>
              <a:ext cx="1371600" cy="533400"/>
            </a:xfrm>
            <a:prstGeom prst="round2SameRect">
              <a:avLst/>
            </a:prstGeom>
            <a:gradFill flip="none" rotWithShape="1">
              <a:gsLst>
                <a:gs pos="20000">
                  <a:srgbClr val="303030"/>
                </a:gs>
                <a:gs pos="100000">
                  <a:srgbClr val="8D8D8D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3</a:t>
              </a:r>
            </a:p>
          </p:txBody>
        </p:sp>
        <p:sp>
          <p:nvSpPr>
            <p:cNvPr id="7" name="Round Same Side Corner Rectangle 41"/>
            <p:cNvSpPr/>
            <p:nvPr/>
          </p:nvSpPr>
          <p:spPr>
            <a:xfrm>
              <a:off x="956733" y="1151467"/>
              <a:ext cx="1371600" cy="533400"/>
            </a:xfrm>
            <a:prstGeom prst="round2SameRect">
              <a:avLst/>
            </a:prstGeom>
            <a:gradFill flip="none" rotWithShape="1">
              <a:gsLst>
                <a:gs pos="20000">
                  <a:srgbClr val="10253F"/>
                </a:gs>
                <a:gs pos="100000">
                  <a:srgbClr val="558ED5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1</a:t>
              </a:r>
            </a:p>
          </p:txBody>
        </p:sp>
      </p:grpSp>
      <p:sp>
        <p:nvSpPr>
          <p:cNvPr id="8" name="AutoShape 105"/>
          <p:cNvSpPr>
            <a:spLocks noChangeArrowheads="1"/>
          </p:cNvSpPr>
          <p:nvPr/>
        </p:nvSpPr>
        <p:spPr bwMode="auto">
          <a:xfrm>
            <a:off x="1583468" y="1676400"/>
            <a:ext cx="6769100" cy="1009650"/>
          </a:xfrm>
          <a:prstGeom prst="rightArrow">
            <a:avLst/>
          </a:prstGeom>
          <a:gradFill flip="none" rotWithShape="1">
            <a:gsLst>
              <a:gs pos="20000">
                <a:srgbClr val="2E2E2E"/>
              </a:gs>
              <a:gs pos="100000">
                <a:srgbClr val="898989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Rectangle 32"/>
          <p:cNvSpPr/>
          <p:nvPr/>
        </p:nvSpPr>
        <p:spPr>
          <a:xfrm>
            <a:off x="17459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2013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" name="Rectangle 70"/>
          <p:cNvSpPr>
            <a:spLocks noChangeArrowheads="1"/>
          </p:cNvSpPr>
          <p:nvPr/>
        </p:nvSpPr>
        <p:spPr bwMode="auto">
          <a:xfrm>
            <a:off x="18374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grpSp>
        <p:nvGrpSpPr>
          <p:cNvPr id="11" name="Group 27"/>
          <p:cNvGrpSpPr/>
          <p:nvPr/>
        </p:nvGrpSpPr>
        <p:grpSpPr>
          <a:xfrm>
            <a:off x="1485900" y="1371601"/>
            <a:ext cx="6189536" cy="1640706"/>
            <a:chOff x="152400" y="1452163"/>
            <a:chExt cx="4153719" cy="1101057"/>
          </a:xfrm>
        </p:grpSpPr>
        <p:sp>
          <p:nvSpPr>
            <p:cNvPr id="12" name="Freeform 28"/>
            <p:cNvSpPr>
              <a:spLocks noEditPoints="1"/>
            </p:cNvSpPr>
            <p:nvPr/>
          </p:nvSpPr>
          <p:spPr bwMode="auto">
            <a:xfrm>
              <a:off x="1401852" y="1554757"/>
              <a:ext cx="1652931" cy="919685"/>
            </a:xfrm>
            <a:custGeom>
              <a:avLst/>
              <a:gdLst/>
              <a:ahLst/>
              <a:cxnLst>
                <a:cxn ang="0">
                  <a:pos x="5749" y="1787"/>
                </a:cxn>
                <a:cxn ang="0">
                  <a:pos x="5679" y="2072"/>
                </a:cxn>
                <a:cxn ang="0">
                  <a:pos x="5595" y="2262"/>
                </a:cxn>
                <a:cxn ang="0">
                  <a:pos x="5434" y="2502"/>
                </a:cxn>
                <a:cxn ang="0">
                  <a:pos x="5231" y="2712"/>
                </a:cxn>
                <a:cxn ang="0">
                  <a:pos x="5064" y="2840"/>
                </a:cxn>
                <a:cxn ang="0">
                  <a:pos x="4804" y="2990"/>
                </a:cxn>
                <a:cxn ang="0">
                  <a:pos x="4475" y="3117"/>
                </a:cxn>
                <a:cxn ang="0">
                  <a:pos x="4164" y="3183"/>
                </a:cxn>
                <a:cxn ang="0">
                  <a:pos x="3836" y="3206"/>
                </a:cxn>
                <a:cxn ang="0">
                  <a:pos x="1642" y="3189"/>
                </a:cxn>
                <a:cxn ang="0">
                  <a:pos x="1178" y="3082"/>
                </a:cxn>
                <a:cxn ang="0">
                  <a:pos x="878" y="2952"/>
                </a:cxn>
                <a:cxn ang="0">
                  <a:pos x="513" y="2698"/>
                </a:cxn>
                <a:cxn ang="0">
                  <a:pos x="228" y="2369"/>
                </a:cxn>
                <a:cxn ang="0">
                  <a:pos x="112" y="2150"/>
                </a:cxn>
                <a:cxn ang="0">
                  <a:pos x="24" y="1872"/>
                </a:cxn>
                <a:cxn ang="0">
                  <a:pos x="0" y="1616"/>
                </a:cxn>
                <a:cxn ang="0">
                  <a:pos x="17" y="1377"/>
                </a:cxn>
                <a:cxn ang="0">
                  <a:pos x="95" y="1096"/>
                </a:cxn>
                <a:cxn ang="0">
                  <a:pos x="185" y="909"/>
                </a:cxn>
                <a:cxn ang="0">
                  <a:pos x="352" y="672"/>
                </a:cxn>
                <a:cxn ang="0">
                  <a:pos x="562" y="468"/>
                </a:cxn>
                <a:cxn ang="0">
                  <a:pos x="731" y="343"/>
                </a:cxn>
                <a:cxn ang="0">
                  <a:pos x="995" y="197"/>
                </a:cxn>
                <a:cxn ang="0">
                  <a:pos x="1328" y="78"/>
                </a:cxn>
                <a:cxn ang="0">
                  <a:pos x="1642" y="17"/>
                </a:cxn>
                <a:cxn ang="0">
                  <a:pos x="1924" y="0"/>
                </a:cxn>
                <a:cxn ang="0">
                  <a:pos x="4187" y="26"/>
                </a:cxn>
                <a:cxn ang="0">
                  <a:pos x="4643" y="147"/>
                </a:cxn>
                <a:cxn ang="0">
                  <a:pos x="4938" y="286"/>
                </a:cxn>
                <a:cxn ang="0">
                  <a:pos x="5293" y="551"/>
                </a:cxn>
                <a:cxn ang="0">
                  <a:pos x="5564" y="891"/>
                </a:cxn>
                <a:cxn ang="0">
                  <a:pos x="5665" y="1094"/>
                </a:cxn>
                <a:cxn ang="0">
                  <a:pos x="5743" y="1377"/>
                </a:cxn>
                <a:cxn ang="0">
                  <a:pos x="5760" y="1588"/>
                </a:cxn>
                <a:cxn ang="0">
                  <a:pos x="826" y="2066"/>
                </a:cxn>
                <a:cxn ang="0">
                  <a:pos x="1005" y="2245"/>
                </a:cxn>
                <a:cxn ang="0">
                  <a:pos x="1354" y="2441"/>
                </a:cxn>
                <a:cxn ang="0">
                  <a:pos x="1789" y="2537"/>
                </a:cxn>
                <a:cxn ang="0">
                  <a:pos x="3937" y="2540"/>
                </a:cxn>
                <a:cxn ang="0">
                  <a:pos x="4274" y="2484"/>
                </a:cxn>
                <a:cxn ang="0">
                  <a:pos x="4568" y="2367"/>
                </a:cxn>
                <a:cxn ang="0">
                  <a:pos x="4744" y="2253"/>
                </a:cxn>
                <a:cxn ang="0">
                  <a:pos x="4934" y="2066"/>
                </a:cxn>
                <a:cxn ang="0">
                  <a:pos x="5030" y="1908"/>
                </a:cxn>
                <a:cxn ang="0">
                  <a:pos x="5096" y="1616"/>
                </a:cxn>
                <a:cxn ang="0">
                  <a:pos x="5074" y="1422"/>
                </a:cxn>
                <a:cxn ang="0">
                  <a:pos x="4987" y="1220"/>
                </a:cxn>
                <a:cxn ang="0">
                  <a:pos x="4755" y="963"/>
                </a:cxn>
                <a:cxn ang="0">
                  <a:pos x="4516" y="814"/>
                </a:cxn>
                <a:cxn ang="0">
                  <a:pos x="4103" y="686"/>
                </a:cxn>
                <a:cxn ang="0">
                  <a:pos x="1924" y="664"/>
                </a:cxn>
                <a:cxn ang="0">
                  <a:pos x="1578" y="699"/>
                </a:cxn>
                <a:cxn ang="0">
                  <a:pos x="1270" y="800"/>
                </a:cxn>
                <a:cxn ang="0">
                  <a:pos x="1082" y="906"/>
                </a:cxn>
                <a:cxn ang="0">
                  <a:pos x="872" y="1085"/>
                </a:cxn>
                <a:cxn ang="0">
                  <a:pos x="750" y="1259"/>
                </a:cxn>
                <a:cxn ang="0">
                  <a:pos x="669" y="1504"/>
                </a:cxn>
                <a:cxn ang="0">
                  <a:pos x="669" y="1702"/>
                </a:cxn>
                <a:cxn ang="0">
                  <a:pos x="750" y="1948"/>
                </a:cxn>
              </a:cxnLst>
              <a:rect l="0" t="0" r="r" b="b"/>
              <a:pathLst>
                <a:path w="5760" h="3206">
                  <a:moveTo>
                    <a:pt x="5760" y="1590"/>
                  </a:moveTo>
                  <a:lnTo>
                    <a:pt x="5760" y="1616"/>
                  </a:lnTo>
                  <a:lnTo>
                    <a:pt x="5760" y="1616"/>
                  </a:lnTo>
                  <a:lnTo>
                    <a:pt x="5758" y="1659"/>
                  </a:lnTo>
                  <a:lnTo>
                    <a:pt x="5757" y="1702"/>
                  </a:lnTo>
                  <a:lnTo>
                    <a:pt x="5754" y="1745"/>
                  </a:lnTo>
                  <a:lnTo>
                    <a:pt x="5749" y="1787"/>
                  </a:lnTo>
                  <a:lnTo>
                    <a:pt x="5743" y="1829"/>
                  </a:lnTo>
                  <a:lnTo>
                    <a:pt x="5736" y="1872"/>
                  </a:lnTo>
                  <a:lnTo>
                    <a:pt x="5726" y="1911"/>
                  </a:lnTo>
                  <a:lnTo>
                    <a:pt x="5717" y="1953"/>
                  </a:lnTo>
                  <a:lnTo>
                    <a:pt x="5705" y="1994"/>
                  </a:lnTo>
                  <a:lnTo>
                    <a:pt x="5693" y="2034"/>
                  </a:lnTo>
                  <a:lnTo>
                    <a:pt x="5679" y="2072"/>
                  </a:lnTo>
                  <a:lnTo>
                    <a:pt x="5665" y="2112"/>
                  </a:lnTo>
                  <a:lnTo>
                    <a:pt x="5648" y="2150"/>
                  </a:lnTo>
                  <a:lnTo>
                    <a:pt x="5631" y="2188"/>
                  </a:lnTo>
                  <a:lnTo>
                    <a:pt x="5613" y="2225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75" y="2299"/>
                  </a:lnTo>
                  <a:lnTo>
                    <a:pt x="5553" y="2334"/>
                  </a:lnTo>
                  <a:lnTo>
                    <a:pt x="5532" y="2369"/>
                  </a:lnTo>
                  <a:lnTo>
                    <a:pt x="5509" y="2403"/>
                  </a:lnTo>
                  <a:lnTo>
                    <a:pt x="5485" y="2436"/>
                  </a:lnTo>
                  <a:lnTo>
                    <a:pt x="5460" y="2470"/>
                  </a:lnTo>
                  <a:lnTo>
                    <a:pt x="5434" y="2502"/>
                  </a:lnTo>
                  <a:lnTo>
                    <a:pt x="5407" y="2534"/>
                  </a:lnTo>
                  <a:lnTo>
                    <a:pt x="5380" y="2566"/>
                  </a:lnTo>
                  <a:lnTo>
                    <a:pt x="5351" y="2597"/>
                  </a:lnTo>
                  <a:lnTo>
                    <a:pt x="5322" y="2626"/>
                  </a:lnTo>
                  <a:lnTo>
                    <a:pt x="5293" y="2655"/>
                  </a:lnTo>
                  <a:lnTo>
                    <a:pt x="5263" y="2684"/>
                  </a:lnTo>
                  <a:lnTo>
                    <a:pt x="5231" y="2712"/>
                  </a:lnTo>
                  <a:lnTo>
                    <a:pt x="5198" y="2739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33" y="2791"/>
                  </a:lnTo>
                  <a:lnTo>
                    <a:pt x="5099" y="2816"/>
                  </a:lnTo>
                  <a:lnTo>
                    <a:pt x="5064" y="2840"/>
                  </a:lnTo>
                  <a:lnTo>
                    <a:pt x="5029" y="2865"/>
                  </a:lnTo>
                  <a:lnTo>
                    <a:pt x="4993" y="2888"/>
                  </a:lnTo>
                  <a:lnTo>
                    <a:pt x="4957" y="2909"/>
                  </a:lnTo>
                  <a:lnTo>
                    <a:pt x="4918" y="2931"/>
                  </a:lnTo>
                  <a:lnTo>
                    <a:pt x="4882" y="2952"/>
                  </a:lnTo>
                  <a:lnTo>
                    <a:pt x="4843" y="2972"/>
                  </a:lnTo>
                  <a:lnTo>
                    <a:pt x="4804" y="2990"/>
                  </a:lnTo>
                  <a:lnTo>
                    <a:pt x="4765" y="3009"/>
                  </a:lnTo>
                  <a:lnTo>
                    <a:pt x="4724" y="3027"/>
                  </a:lnTo>
                  <a:lnTo>
                    <a:pt x="4684" y="3044"/>
                  </a:lnTo>
                  <a:lnTo>
                    <a:pt x="4643" y="3061"/>
                  </a:lnTo>
                  <a:lnTo>
                    <a:pt x="4560" y="3090"/>
                  </a:lnTo>
                  <a:lnTo>
                    <a:pt x="4517" y="3103"/>
                  </a:lnTo>
                  <a:lnTo>
                    <a:pt x="4475" y="3117"/>
                  </a:lnTo>
                  <a:lnTo>
                    <a:pt x="4432" y="3128"/>
                  </a:lnTo>
                  <a:lnTo>
                    <a:pt x="4387" y="3140"/>
                  </a:lnTo>
                  <a:lnTo>
                    <a:pt x="4344" y="3151"/>
                  </a:lnTo>
                  <a:lnTo>
                    <a:pt x="4300" y="3160"/>
                  </a:lnTo>
                  <a:lnTo>
                    <a:pt x="4254" y="3169"/>
                  </a:lnTo>
                  <a:lnTo>
                    <a:pt x="4210" y="3177"/>
                  </a:lnTo>
                  <a:lnTo>
                    <a:pt x="4164" y="3183"/>
                  </a:lnTo>
                  <a:lnTo>
                    <a:pt x="4118" y="3189"/>
                  </a:lnTo>
                  <a:lnTo>
                    <a:pt x="4072" y="3194"/>
                  </a:lnTo>
                  <a:lnTo>
                    <a:pt x="4025" y="3198"/>
                  </a:lnTo>
                  <a:lnTo>
                    <a:pt x="3979" y="3201"/>
                  </a:lnTo>
                  <a:lnTo>
                    <a:pt x="3931" y="3204"/>
                  </a:lnTo>
                  <a:lnTo>
                    <a:pt x="3884" y="3206"/>
                  </a:lnTo>
                  <a:lnTo>
                    <a:pt x="3836" y="3206"/>
                  </a:lnTo>
                  <a:lnTo>
                    <a:pt x="3836" y="3206"/>
                  </a:lnTo>
                  <a:lnTo>
                    <a:pt x="1924" y="3206"/>
                  </a:lnTo>
                  <a:lnTo>
                    <a:pt x="1924" y="3206"/>
                  </a:lnTo>
                  <a:lnTo>
                    <a:pt x="1852" y="3206"/>
                  </a:lnTo>
                  <a:lnTo>
                    <a:pt x="1781" y="3201"/>
                  </a:lnTo>
                  <a:lnTo>
                    <a:pt x="1711" y="3197"/>
                  </a:lnTo>
                  <a:lnTo>
                    <a:pt x="1642" y="3189"/>
                  </a:lnTo>
                  <a:lnTo>
                    <a:pt x="1573" y="3180"/>
                  </a:lnTo>
                  <a:lnTo>
                    <a:pt x="1506" y="3169"/>
                  </a:lnTo>
                  <a:lnTo>
                    <a:pt x="1438" y="3155"/>
                  </a:lnTo>
                  <a:lnTo>
                    <a:pt x="1373" y="3140"/>
                  </a:lnTo>
                  <a:lnTo>
                    <a:pt x="1307" y="3123"/>
                  </a:lnTo>
                  <a:lnTo>
                    <a:pt x="1243" y="3103"/>
                  </a:lnTo>
                  <a:lnTo>
                    <a:pt x="1178" y="3082"/>
                  </a:lnTo>
                  <a:lnTo>
                    <a:pt x="1117" y="3061"/>
                  </a:lnTo>
                  <a:lnTo>
                    <a:pt x="1056" y="3036"/>
                  </a:lnTo>
                  <a:lnTo>
                    <a:pt x="995" y="3009"/>
                  </a:lnTo>
                  <a:lnTo>
                    <a:pt x="937" y="2981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22" y="2920"/>
                  </a:lnTo>
                  <a:lnTo>
                    <a:pt x="767" y="2888"/>
                  </a:lnTo>
                  <a:lnTo>
                    <a:pt x="713" y="2852"/>
                  </a:lnTo>
                  <a:lnTo>
                    <a:pt x="661" y="2816"/>
                  </a:lnTo>
                  <a:lnTo>
                    <a:pt x="611" y="2779"/>
                  </a:lnTo>
                  <a:lnTo>
                    <a:pt x="562" y="2739"/>
                  </a:lnTo>
                  <a:lnTo>
                    <a:pt x="513" y="2698"/>
                  </a:lnTo>
                  <a:lnTo>
                    <a:pt x="467" y="2655"/>
                  </a:lnTo>
                  <a:lnTo>
                    <a:pt x="422" y="2611"/>
                  </a:lnTo>
                  <a:lnTo>
                    <a:pt x="380" y="2566"/>
                  </a:lnTo>
                  <a:lnTo>
                    <a:pt x="340" y="2519"/>
                  </a:lnTo>
                  <a:lnTo>
                    <a:pt x="300" y="2470"/>
                  </a:lnTo>
                  <a:lnTo>
                    <a:pt x="263" y="2421"/>
                  </a:lnTo>
                  <a:lnTo>
                    <a:pt x="228" y="2369"/>
                  </a:lnTo>
                  <a:lnTo>
                    <a:pt x="196" y="2317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45" y="2225"/>
                  </a:lnTo>
                  <a:lnTo>
                    <a:pt x="129" y="2188"/>
                  </a:lnTo>
                  <a:lnTo>
                    <a:pt x="112" y="2150"/>
                  </a:lnTo>
                  <a:lnTo>
                    <a:pt x="95" y="2112"/>
                  </a:lnTo>
                  <a:lnTo>
                    <a:pt x="81" y="2072"/>
                  </a:lnTo>
                  <a:lnTo>
                    <a:pt x="67" y="2034"/>
                  </a:lnTo>
                  <a:lnTo>
                    <a:pt x="55" y="1994"/>
                  </a:lnTo>
                  <a:lnTo>
                    <a:pt x="43" y="1953"/>
                  </a:lnTo>
                  <a:lnTo>
                    <a:pt x="34" y="1911"/>
                  </a:lnTo>
                  <a:lnTo>
                    <a:pt x="24" y="1872"/>
                  </a:lnTo>
                  <a:lnTo>
                    <a:pt x="17" y="1829"/>
                  </a:lnTo>
                  <a:lnTo>
                    <a:pt x="11" y="1787"/>
                  </a:lnTo>
                  <a:lnTo>
                    <a:pt x="6" y="1745"/>
                  </a:lnTo>
                  <a:lnTo>
                    <a:pt x="3" y="1702"/>
                  </a:lnTo>
                  <a:lnTo>
                    <a:pt x="0" y="1659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0" y="1590"/>
                  </a:lnTo>
                  <a:lnTo>
                    <a:pt x="0" y="1590"/>
                  </a:lnTo>
                  <a:lnTo>
                    <a:pt x="0" y="1547"/>
                  </a:lnTo>
                  <a:lnTo>
                    <a:pt x="3" y="1504"/>
                  </a:lnTo>
                  <a:lnTo>
                    <a:pt x="6" y="1461"/>
                  </a:lnTo>
                  <a:lnTo>
                    <a:pt x="11" y="1420"/>
                  </a:lnTo>
                  <a:lnTo>
                    <a:pt x="17" y="1377"/>
                  </a:lnTo>
                  <a:lnTo>
                    <a:pt x="24" y="1336"/>
                  </a:lnTo>
                  <a:lnTo>
                    <a:pt x="34" y="1295"/>
                  </a:lnTo>
                  <a:lnTo>
                    <a:pt x="43" y="1253"/>
                  </a:lnTo>
                  <a:lnTo>
                    <a:pt x="55" y="1214"/>
                  </a:lnTo>
                  <a:lnTo>
                    <a:pt x="67" y="1174"/>
                  </a:lnTo>
                  <a:lnTo>
                    <a:pt x="81" y="1134"/>
                  </a:lnTo>
                  <a:lnTo>
                    <a:pt x="95" y="1096"/>
                  </a:lnTo>
                  <a:lnTo>
                    <a:pt x="112" y="1056"/>
                  </a:lnTo>
                  <a:lnTo>
                    <a:pt x="129" y="1019"/>
                  </a:lnTo>
                  <a:lnTo>
                    <a:pt x="145" y="981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85" y="909"/>
                  </a:lnTo>
                  <a:lnTo>
                    <a:pt x="207" y="872"/>
                  </a:lnTo>
                  <a:lnTo>
                    <a:pt x="228" y="839"/>
                  </a:lnTo>
                  <a:lnTo>
                    <a:pt x="251" y="803"/>
                  </a:lnTo>
                  <a:lnTo>
                    <a:pt x="275" y="770"/>
                  </a:lnTo>
                  <a:lnTo>
                    <a:pt x="300" y="736"/>
                  </a:lnTo>
                  <a:lnTo>
                    <a:pt x="326" y="704"/>
                  </a:lnTo>
                  <a:lnTo>
                    <a:pt x="352" y="672"/>
                  </a:lnTo>
                  <a:lnTo>
                    <a:pt x="380" y="641"/>
                  </a:lnTo>
                  <a:lnTo>
                    <a:pt x="409" y="611"/>
                  </a:lnTo>
                  <a:lnTo>
                    <a:pt x="438" y="580"/>
                  </a:lnTo>
                  <a:lnTo>
                    <a:pt x="467" y="551"/>
                  </a:lnTo>
                  <a:lnTo>
                    <a:pt x="497" y="523"/>
                  </a:lnTo>
                  <a:lnTo>
                    <a:pt x="529" y="494"/>
                  </a:lnTo>
                  <a:lnTo>
                    <a:pt x="562" y="468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627" y="416"/>
                  </a:lnTo>
                  <a:lnTo>
                    <a:pt x="661" y="390"/>
                  </a:lnTo>
                  <a:lnTo>
                    <a:pt x="696" y="366"/>
                  </a:lnTo>
                  <a:lnTo>
                    <a:pt x="731" y="343"/>
                  </a:lnTo>
                  <a:lnTo>
                    <a:pt x="767" y="320"/>
                  </a:lnTo>
                  <a:lnTo>
                    <a:pt x="803" y="297"/>
                  </a:lnTo>
                  <a:lnTo>
                    <a:pt x="842" y="275"/>
                  </a:lnTo>
                  <a:lnTo>
                    <a:pt x="878" y="256"/>
                  </a:lnTo>
                  <a:lnTo>
                    <a:pt x="917" y="236"/>
                  </a:lnTo>
                  <a:lnTo>
                    <a:pt x="956" y="216"/>
                  </a:lnTo>
                  <a:lnTo>
                    <a:pt x="995" y="197"/>
                  </a:lnTo>
                  <a:lnTo>
                    <a:pt x="1036" y="181"/>
                  </a:lnTo>
                  <a:lnTo>
                    <a:pt x="1076" y="162"/>
                  </a:lnTo>
                  <a:lnTo>
                    <a:pt x="1117" y="147"/>
                  </a:lnTo>
                  <a:lnTo>
                    <a:pt x="1200" y="116"/>
                  </a:lnTo>
                  <a:lnTo>
                    <a:pt x="1243" y="103"/>
                  </a:lnTo>
                  <a:lnTo>
                    <a:pt x="1285" y="90"/>
                  </a:lnTo>
                  <a:lnTo>
                    <a:pt x="1328" y="78"/>
                  </a:lnTo>
                  <a:lnTo>
                    <a:pt x="1373" y="67"/>
                  </a:lnTo>
                  <a:lnTo>
                    <a:pt x="1416" y="57"/>
                  </a:lnTo>
                  <a:lnTo>
                    <a:pt x="1460" y="47"/>
                  </a:lnTo>
                  <a:lnTo>
                    <a:pt x="1506" y="38"/>
                  </a:lnTo>
                  <a:lnTo>
                    <a:pt x="1550" y="31"/>
                  </a:lnTo>
                  <a:lnTo>
                    <a:pt x="1596" y="23"/>
                  </a:lnTo>
                  <a:lnTo>
                    <a:pt x="1642" y="17"/>
                  </a:lnTo>
                  <a:lnTo>
                    <a:pt x="1688" y="12"/>
                  </a:lnTo>
                  <a:lnTo>
                    <a:pt x="1735" y="8"/>
                  </a:lnTo>
                  <a:lnTo>
                    <a:pt x="1781" y="5"/>
                  </a:lnTo>
                  <a:lnTo>
                    <a:pt x="1829" y="3"/>
                  </a:lnTo>
                  <a:lnTo>
                    <a:pt x="1876" y="2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3836" y="0"/>
                  </a:lnTo>
                  <a:lnTo>
                    <a:pt x="3836" y="0"/>
                  </a:lnTo>
                  <a:lnTo>
                    <a:pt x="3908" y="2"/>
                  </a:lnTo>
                  <a:lnTo>
                    <a:pt x="3979" y="5"/>
                  </a:lnTo>
                  <a:lnTo>
                    <a:pt x="4049" y="11"/>
                  </a:lnTo>
                  <a:lnTo>
                    <a:pt x="4118" y="17"/>
                  </a:lnTo>
                  <a:lnTo>
                    <a:pt x="4187" y="26"/>
                  </a:lnTo>
                  <a:lnTo>
                    <a:pt x="4254" y="38"/>
                  </a:lnTo>
                  <a:lnTo>
                    <a:pt x="4322" y="52"/>
                  </a:lnTo>
                  <a:lnTo>
                    <a:pt x="4387" y="67"/>
                  </a:lnTo>
                  <a:lnTo>
                    <a:pt x="4453" y="84"/>
                  </a:lnTo>
                  <a:lnTo>
                    <a:pt x="4517" y="103"/>
                  </a:lnTo>
                  <a:lnTo>
                    <a:pt x="4582" y="124"/>
                  </a:lnTo>
                  <a:lnTo>
                    <a:pt x="4643" y="147"/>
                  </a:lnTo>
                  <a:lnTo>
                    <a:pt x="4704" y="171"/>
                  </a:lnTo>
                  <a:lnTo>
                    <a:pt x="4765" y="197"/>
                  </a:lnTo>
                  <a:lnTo>
                    <a:pt x="4823" y="225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938" y="286"/>
                  </a:lnTo>
                  <a:lnTo>
                    <a:pt x="4993" y="320"/>
                  </a:lnTo>
                  <a:lnTo>
                    <a:pt x="5047" y="355"/>
                  </a:lnTo>
                  <a:lnTo>
                    <a:pt x="5099" y="390"/>
                  </a:lnTo>
                  <a:lnTo>
                    <a:pt x="5149" y="428"/>
                  </a:lnTo>
                  <a:lnTo>
                    <a:pt x="5198" y="468"/>
                  </a:lnTo>
                  <a:lnTo>
                    <a:pt x="5247" y="510"/>
                  </a:lnTo>
                  <a:lnTo>
                    <a:pt x="5293" y="551"/>
                  </a:lnTo>
                  <a:lnTo>
                    <a:pt x="5338" y="595"/>
                  </a:lnTo>
                  <a:lnTo>
                    <a:pt x="5380" y="641"/>
                  </a:lnTo>
                  <a:lnTo>
                    <a:pt x="5420" y="689"/>
                  </a:lnTo>
                  <a:lnTo>
                    <a:pt x="5460" y="736"/>
                  </a:lnTo>
                  <a:lnTo>
                    <a:pt x="5497" y="787"/>
                  </a:lnTo>
                  <a:lnTo>
                    <a:pt x="5532" y="839"/>
                  </a:lnTo>
                  <a:lnTo>
                    <a:pt x="5564" y="891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613" y="981"/>
                  </a:lnTo>
                  <a:lnTo>
                    <a:pt x="5631" y="1019"/>
                  </a:lnTo>
                  <a:lnTo>
                    <a:pt x="5648" y="1056"/>
                  </a:lnTo>
                  <a:lnTo>
                    <a:pt x="5665" y="1094"/>
                  </a:lnTo>
                  <a:lnTo>
                    <a:pt x="5679" y="1134"/>
                  </a:lnTo>
                  <a:lnTo>
                    <a:pt x="5693" y="1174"/>
                  </a:lnTo>
                  <a:lnTo>
                    <a:pt x="5705" y="1214"/>
                  </a:lnTo>
                  <a:lnTo>
                    <a:pt x="5717" y="1253"/>
                  </a:lnTo>
                  <a:lnTo>
                    <a:pt x="5726" y="1295"/>
                  </a:lnTo>
                  <a:lnTo>
                    <a:pt x="5736" y="1336"/>
                  </a:lnTo>
                  <a:lnTo>
                    <a:pt x="5743" y="1377"/>
                  </a:lnTo>
                  <a:lnTo>
                    <a:pt x="5749" y="1419"/>
                  </a:lnTo>
                  <a:lnTo>
                    <a:pt x="5754" y="1461"/>
                  </a:lnTo>
                  <a:lnTo>
                    <a:pt x="5757" y="1503"/>
                  </a:lnTo>
                  <a:lnTo>
                    <a:pt x="5758" y="1546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90"/>
                  </a:lnTo>
                  <a:lnTo>
                    <a:pt x="5760" y="1590"/>
                  </a:lnTo>
                  <a:close/>
                  <a:moveTo>
                    <a:pt x="750" y="1948"/>
                  </a:moveTo>
                  <a:lnTo>
                    <a:pt x="750" y="1948"/>
                  </a:lnTo>
                  <a:lnTo>
                    <a:pt x="773" y="1988"/>
                  </a:lnTo>
                  <a:lnTo>
                    <a:pt x="797" y="2026"/>
                  </a:lnTo>
                  <a:lnTo>
                    <a:pt x="826" y="2066"/>
                  </a:lnTo>
                  <a:lnTo>
                    <a:pt x="857" y="2103"/>
                  </a:lnTo>
                  <a:lnTo>
                    <a:pt x="889" y="2139"/>
                  </a:lnTo>
                  <a:lnTo>
                    <a:pt x="926" y="2176"/>
                  </a:lnTo>
                  <a:lnTo>
                    <a:pt x="964" y="2211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48" y="2277"/>
                  </a:lnTo>
                  <a:lnTo>
                    <a:pt x="1094" y="2309"/>
                  </a:lnTo>
                  <a:lnTo>
                    <a:pt x="1142" y="2338"/>
                  </a:lnTo>
                  <a:lnTo>
                    <a:pt x="1192" y="2367"/>
                  </a:lnTo>
                  <a:lnTo>
                    <a:pt x="1244" y="2393"/>
                  </a:lnTo>
                  <a:lnTo>
                    <a:pt x="1298" y="2418"/>
                  </a:lnTo>
                  <a:lnTo>
                    <a:pt x="1354" y="2441"/>
                  </a:lnTo>
                  <a:lnTo>
                    <a:pt x="1411" y="2461"/>
                  </a:lnTo>
                  <a:lnTo>
                    <a:pt x="1471" y="2479"/>
                  </a:lnTo>
                  <a:lnTo>
                    <a:pt x="1532" y="2496"/>
                  </a:lnTo>
                  <a:lnTo>
                    <a:pt x="1593" y="2510"/>
                  </a:lnTo>
                  <a:lnTo>
                    <a:pt x="1657" y="2522"/>
                  </a:lnTo>
                  <a:lnTo>
                    <a:pt x="1722" y="2531"/>
                  </a:lnTo>
                  <a:lnTo>
                    <a:pt x="1789" y="2537"/>
                  </a:lnTo>
                  <a:lnTo>
                    <a:pt x="1856" y="2542"/>
                  </a:lnTo>
                  <a:lnTo>
                    <a:pt x="1924" y="2543"/>
                  </a:lnTo>
                  <a:lnTo>
                    <a:pt x="1924" y="2543"/>
                  </a:lnTo>
                  <a:lnTo>
                    <a:pt x="3836" y="2543"/>
                  </a:lnTo>
                  <a:lnTo>
                    <a:pt x="3836" y="2543"/>
                  </a:lnTo>
                  <a:lnTo>
                    <a:pt x="3887" y="2542"/>
                  </a:lnTo>
                  <a:lnTo>
                    <a:pt x="3937" y="2540"/>
                  </a:lnTo>
                  <a:lnTo>
                    <a:pt x="3988" y="2536"/>
                  </a:lnTo>
                  <a:lnTo>
                    <a:pt x="4038" y="2531"/>
                  </a:lnTo>
                  <a:lnTo>
                    <a:pt x="4086" y="2523"/>
                  </a:lnTo>
                  <a:lnTo>
                    <a:pt x="4135" y="2516"/>
                  </a:lnTo>
                  <a:lnTo>
                    <a:pt x="4182" y="2507"/>
                  </a:lnTo>
                  <a:lnTo>
                    <a:pt x="4228" y="2496"/>
                  </a:lnTo>
                  <a:lnTo>
                    <a:pt x="4274" y="2484"/>
                  </a:lnTo>
                  <a:lnTo>
                    <a:pt x="4320" y="2470"/>
                  </a:lnTo>
                  <a:lnTo>
                    <a:pt x="4363" y="2456"/>
                  </a:lnTo>
                  <a:lnTo>
                    <a:pt x="4406" y="2441"/>
                  </a:lnTo>
                  <a:lnTo>
                    <a:pt x="4449" y="2424"/>
                  </a:lnTo>
                  <a:lnTo>
                    <a:pt x="4490" y="2406"/>
                  </a:lnTo>
                  <a:lnTo>
                    <a:pt x="4530" y="238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606" y="2346"/>
                  </a:lnTo>
                  <a:lnTo>
                    <a:pt x="4643" y="2325"/>
                  </a:lnTo>
                  <a:lnTo>
                    <a:pt x="4678" y="2302"/>
                  </a:lnTo>
                  <a:lnTo>
                    <a:pt x="4712" y="2277"/>
                  </a:lnTo>
                  <a:lnTo>
                    <a:pt x="4744" y="2253"/>
                  </a:lnTo>
                  <a:lnTo>
                    <a:pt x="4776" y="2228"/>
                  </a:lnTo>
                  <a:lnTo>
                    <a:pt x="4805" y="2202"/>
                  </a:lnTo>
                  <a:lnTo>
                    <a:pt x="4834" y="2176"/>
                  </a:lnTo>
                  <a:lnTo>
                    <a:pt x="4862" y="2149"/>
                  </a:lnTo>
                  <a:lnTo>
                    <a:pt x="4888" y="2121"/>
                  </a:lnTo>
                  <a:lnTo>
                    <a:pt x="4911" y="2093"/>
                  </a:lnTo>
                  <a:lnTo>
                    <a:pt x="4934" y="2066"/>
                  </a:lnTo>
                  <a:lnTo>
                    <a:pt x="4955" y="2037"/>
                  </a:lnTo>
                  <a:lnTo>
                    <a:pt x="4975" y="2008"/>
                  </a:lnTo>
                  <a:lnTo>
                    <a:pt x="4993" y="1977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30" y="1908"/>
                  </a:lnTo>
                  <a:lnTo>
                    <a:pt x="5048" y="1867"/>
                  </a:lnTo>
                  <a:lnTo>
                    <a:pt x="5062" y="1827"/>
                  </a:lnTo>
                  <a:lnTo>
                    <a:pt x="5074" y="1786"/>
                  </a:lnTo>
                  <a:lnTo>
                    <a:pt x="5084" y="1745"/>
                  </a:lnTo>
                  <a:lnTo>
                    <a:pt x="5091" y="1702"/>
                  </a:lnTo>
                  <a:lnTo>
                    <a:pt x="5094" y="1659"/>
                  </a:lnTo>
                  <a:lnTo>
                    <a:pt x="5096" y="1616"/>
                  </a:lnTo>
                  <a:lnTo>
                    <a:pt x="5096" y="1616"/>
                  </a:lnTo>
                  <a:lnTo>
                    <a:pt x="5096" y="1590"/>
                  </a:lnTo>
                  <a:lnTo>
                    <a:pt x="5096" y="1590"/>
                  </a:lnTo>
                  <a:lnTo>
                    <a:pt x="5094" y="1547"/>
                  </a:lnTo>
                  <a:lnTo>
                    <a:pt x="5091" y="1504"/>
                  </a:lnTo>
                  <a:lnTo>
                    <a:pt x="5084" y="1463"/>
                  </a:lnTo>
                  <a:lnTo>
                    <a:pt x="5074" y="1422"/>
                  </a:lnTo>
                  <a:lnTo>
                    <a:pt x="5062" y="1380"/>
                  </a:lnTo>
                  <a:lnTo>
                    <a:pt x="5048" y="1339"/>
                  </a:lnTo>
                  <a:lnTo>
                    <a:pt x="5030" y="129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4987" y="1220"/>
                  </a:lnTo>
                  <a:lnTo>
                    <a:pt x="4963" y="1180"/>
                  </a:lnTo>
                  <a:lnTo>
                    <a:pt x="4934" y="1142"/>
                  </a:lnTo>
                  <a:lnTo>
                    <a:pt x="4903" y="1103"/>
                  </a:lnTo>
                  <a:lnTo>
                    <a:pt x="4869" y="1067"/>
                  </a:lnTo>
                  <a:lnTo>
                    <a:pt x="4834" y="1031"/>
                  </a:lnTo>
                  <a:lnTo>
                    <a:pt x="4796" y="996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12" y="929"/>
                  </a:lnTo>
                  <a:lnTo>
                    <a:pt x="4666" y="898"/>
                  </a:lnTo>
                  <a:lnTo>
                    <a:pt x="4618" y="868"/>
                  </a:lnTo>
                  <a:lnTo>
                    <a:pt x="4568" y="840"/>
                  </a:lnTo>
                  <a:lnTo>
                    <a:pt x="4516" y="814"/>
                  </a:lnTo>
                  <a:lnTo>
                    <a:pt x="4462" y="790"/>
                  </a:lnTo>
                  <a:lnTo>
                    <a:pt x="4406" y="767"/>
                  </a:lnTo>
                  <a:lnTo>
                    <a:pt x="4349" y="745"/>
                  </a:lnTo>
                  <a:lnTo>
                    <a:pt x="4289" y="727"/>
                  </a:lnTo>
                  <a:lnTo>
                    <a:pt x="4228" y="710"/>
                  </a:lnTo>
                  <a:lnTo>
                    <a:pt x="4167" y="696"/>
                  </a:lnTo>
                  <a:lnTo>
                    <a:pt x="4103" y="686"/>
                  </a:lnTo>
                  <a:lnTo>
                    <a:pt x="4038" y="676"/>
                  </a:lnTo>
                  <a:lnTo>
                    <a:pt x="3971" y="669"/>
                  </a:lnTo>
                  <a:lnTo>
                    <a:pt x="3904" y="666"/>
                  </a:lnTo>
                  <a:lnTo>
                    <a:pt x="3836" y="664"/>
                  </a:lnTo>
                  <a:lnTo>
                    <a:pt x="3836" y="664"/>
                  </a:lnTo>
                  <a:lnTo>
                    <a:pt x="1924" y="664"/>
                  </a:lnTo>
                  <a:lnTo>
                    <a:pt x="1924" y="664"/>
                  </a:lnTo>
                  <a:lnTo>
                    <a:pt x="1873" y="664"/>
                  </a:lnTo>
                  <a:lnTo>
                    <a:pt x="1821" y="667"/>
                  </a:lnTo>
                  <a:lnTo>
                    <a:pt x="1772" y="670"/>
                  </a:lnTo>
                  <a:lnTo>
                    <a:pt x="1722" y="676"/>
                  </a:lnTo>
                  <a:lnTo>
                    <a:pt x="1673" y="683"/>
                  </a:lnTo>
                  <a:lnTo>
                    <a:pt x="1625" y="690"/>
                  </a:lnTo>
                  <a:lnTo>
                    <a:pt x="1578" y="699"/>
                  </a:lnTo>
                  <a:lnTo>
                    <a:pt x="1532" y="710"/>
                  </a:lnTo>
                  <a:lnTo>
                    <a:pt x="1486" y="722"/>
                  </a:lnTo>
                  <a:lnTo>
                    <a:pt x="1440" y="736"/>
                  </a:lnTo>
                  <a:lnTo>
                    <a:pt x="1397" y="751"/>
                  </a:lnTo>
                  <a:lnTo>
                    <a:pt x="1354" y="767"/>
                  </a:lnTo>
                  <a:lnTo>
                    <a:pt x="1311" y="784"/>
                  </a:lnTo>
                  <a:lnTo>
                    <a:pt x="1270" y="800"/>
                  </a:lnTo>
                  <a:lnTo>
                    <a:pt x="1230" y="82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54" y="862"/>
                  </a:lnTo>
                  <a:lnTo>
                    <a:pt x="1117" y="883"/>
                  </a:lnTo>
                  <a:lnTo>
                    <a:pt x="1082" y="906"/>
                  </a:lnTo>
                  <a:lnTo>
                    <a:pt x="1048" y="929"/>
                  </a:lnTo>
                  <a:lnTo>
                    <a:pt x="1016" y="953"/>
                  </a:lnTo>
                  <a:lnTo>
                    <a:pt x="984" y="978"/>
                  </a:lnTo>
                  <a:lnTo>
                    <a:pt x="955" y="1004"/>
                  </a:lnTo>
                  <a:lnTo>
                    <a:pt x="926" y="1031"/>
                  </a:lnTo>
                  <a:lnTo>
                    <a:pt x="898" y="1057"/>
                  </a:lnTo>
                  <a:lnTo>
                    <a:pt x="872" y="1085"/>
                  </a:lnTo>
                  <a:lnTo>
                    <a:pt x="849" y="1113"/>
                  </a:lnTo>
                  <a:lnTo>
                    <a:pt x="826" y="1142"/>
                  </a:lnTo>
                  <a:lnTo>
                    <a:pt x="805" y="1171"/>
                  </a:lnTo>
                  <a:lnTo>
                    <a:pt x="785" y="1200"/>
                  </a:lnTo>
                  <a:lnTo>
                    <a:pt x="767" y="122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30" y="1299"/>
                  </a:lnTo>
                  <a:lnTo>
                    <a:pt x="712" y="1339"/>
                  </a:lnTo>
                  <a:lnTo>
                    <a:pt x="698" y="1380"/>
                  </a:lnTo>
                  <a:lnTo>
                    <a:pt x="686" y="1422"/>
                  </a:lnTo>
                  <a:lnTo>
                    <a:pt x="676" y="1463"/>
                  </a:lnTo>
                  <a:lnTo>
                    <a:pt x="669" y="1504"/>
                  </a:lnTo>
                  <a:lnTo>
                    <a:pt x="664" y="1547"/>
                  </a:lnTo>
                  <a:lnTo>
                    <a:pt x="664" y="1590"/>
                  </a:lnTo>
                  <a:lnTo>
                    <a:pt x="664" y="1590"/>
                  </a:lnTo>
                  <a:lnTo>
                    <a:pt x="664" y="1616"/>
                  </a:lnTo>
                  <a:lnTo>
                    <a:pt x="664" y="1616"/>
                  </a:lnTo>
                  <a:lnTo>
                    <a:pt x="664" y="1659"/>
                  </a:lnTo>
                  <a:lnTo>
                    <a:pt x="669" y="1702"/>
                  </a:lnTo>
                  <a:lnTo>
                    <a:pt x="676" y="1745"/>
                  </a:lnTo>
                  <a:lnTo>
                    <a:pt x="686" y="1786"/>
                  </a:lnTo>
                  <a:lnTo>
                    <a:pt x="698" y="1827"/>
                  </a:lnTo>
                  <a:lnTo>
                    <a:pt x="712" y="1867"/>
                  </a:lnTo>
                  <a:lnTo>
                    <a:pt x="730" y="1908"/>
                  </a:lnTo>
                  <a:lnTo>
                    <a:pt x="750" y="1948"/>
                  </a:lnTo>
                  <a:lnTo>
                    <a:pt x="750" y="19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EEAB4"/>
                </a:gs>
                <a:gs pos="99000">
                  <a:srgbClr val="477748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>
                <a:latin typeface="Times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52400" y="1452163"/>
              <a:ext cx="1630998" cy="1099225"/>
            </a:xfrm>
            <a:custGeom>
              <a:avLst/>
              <a:gdLst/>
              <a:ahLst/>
              <a:cxnLst>
                <a:cxn ang="0">
                  <a:pos x="5438" y="1318"/>
                </a:cxn>
                <a:cxn ang="0">
                  <a:pos x="5248" y="1507"/>
                </a:cxn>
                <a:cxn ang="0">
                  <a:pos x="5145" y="1679"/>
                </a:cxn>
                <a:cxn ang="0">
                  <a:pos x="5095" y="1848"/>
                </a:cxn>
                <a:cxn ang="0">
                  <a:pos x="5082" y="2149"/>
                </a:cxn>
                <a:cxn ang="0">
                  <a:pos x="4944" y="2555"/>
                </a:cxn>
                <a:cxn ang="0">
                  <a:pos x="4726" y="2848"/>
                </a:cxn>
                <a:cxn ang="0">
                  <a:pos x="4381" y="3093"/>
                </a:cxn>
                <a:cxn ang="0">
                  <a:pos x="3964" y="3211"/>
                </a:cxn>
                <a:cxn ang="0">
                  <a:pos x="1733" y="3204"/>
                </a:cxn>
                <a:cxn ang="0">
                  <a:pos x="1325" y="3066"/>
                </a:cxn>
                <a:cxn ang="0">
                  <a:pos x="1034" y="2848"/>
                </a:cxn>
                <a:cxn ang="0">
                  <a:pos x="787" y="2501"/>
                </a:cxn>
                <a:cxn ang="0">
                  <a:pos x="669" y="2086"/>
                </a:cxn>
                <a:cxn ang="0">
                  <a:pos x="678" y="1733"/>
                </a:cxn>
                <a:cxn ang="0">
                  <a:pos x="816" y="1325"/>
                </a:cxn>
                <a:cxn ang="0">
                  <a:pos x="1034" y="1034"/>
                </a:cxn>
                <a:cxn ang="0">
                  <a:pos x="1379" y="788"/>
                </a:cxn>
                <a:cxn ang="0">
                  <a:pos x="1796" y="669"/>
                </a:cxn>
                <a:cxn ang="0">
                  <a:pos x="4027" y="678"/>
                </a:cxn>
                <a:cxn ang="0">
                  <a:pos x="4435" y="816"/>
                </a:cxn>
                <a:cxn ang="0">
                  <a:pos x="4726" y="1034"/>
                </a:cxn>
                <a:cxn ang="0">
                  <a:pos x="4910" y="895"/>
                </a:cxn>
                <a:cxn ang="0">
                  <a:pos x="5201" y="678"/>
                </a:cxn>
                <a:cxn ang="0">
                  <a:pos x="5129" y="502"/>
                </a:cxn>
                <a:cxn ang="0">
                  <a:pos x="4872" y="304"/>
                </a:cxn>
                <a:cxn ang="0">
                  <a:pos x="4584" y="151"/>
                </a:cxn>
                <a:cxn ang="0">
                  <a:pos x="4270" y="49"/>
                </a:cxn>
                <a:cxn ang="0">
                  <a:pos x="3935" y="2"/>
                </a:cxn>
                <a:cxn ang="0">
                  <a:pos x="1776" y="5"/>
                </a:cxn>
                <a:cxn ang="0">
                  <a:pos x="1444" y="61"/>
                </a:cxn>
                <a:cxn ang="0">
                  <a:pos x="1133" y="171"/>
                </a:cxn>
                <a:cxn ang="0">
                  <a:pos x="849" y="329"/>
                </a:cxn>
                <a:cxn ang="0">
                  <a:pos x="597" y="532"/>
                </a:cxn>
                <a:cxn ang="0">
                  <a:pos x="412" y="737"/>
                </a:cxn>
                <a:cxn ang="0">
                  <a:pos x="234" y="1007"/>
                </a:cxn>
                <a:cxn ang="0">
                  <a:pos x="101" y="1307"/>
                </a:cxn>
                <a:cxn ang="0">
                  <a:pos x="22" y="1631"/>
                </a:cxn>
                <a:cxn ang="0">
                  <a:pos x="0" y="1958"/>
                </a:cxn>
                <a:cxn ang="0">
                  <a:pos x="22" y="2249"/>
                </a:cxn>
                <a:cxn ang="0">
                  <a:pos x="101" y="2573"/>
                </a:cxn>
                <a:cxn ang="0">
                  <a:pos x="234" y="2873"/>
                </a:cxn>
                <a:cxn ang="0">
                  <a:pos x="412" y="3145"/>
                </a:cxn>
                <a:cxn ang="0">
                  <a:pos x="597" y="3348"/>
                </a:cxn>
                <a:cxn ang="0">
                  <a:pos x="849" y="3551"/>
                </a:cxn>
                <a:cxn ang="0">
                  <a:pos x="1133" y="3711"/>
                </a:cxn>
                <a:cxn ang="0">
                  <a:pos x="1444" y="3821"/>
                </a:cxn>
                <a:cxn ang="0">
                  <a:pos x="1776" y="3877"/>
                </a:cxn>
                <a:cxn ang="0">
                  <a:pos x="3885" y="3880"/>
                </a:cxn>
                <a:cxn ang="0">
                  <a:pos x="4223" y="3842"/>
                </a:cxn>
                <a:cxn ang="0">
                  <a:pos x="4541" y="3747"/>
                </a:cxn>
                <a:cxn ang="0">
                  <a:pos x="4832" y="3602"/>
                </a:cxn>
                <a:cxn ang="0">
                  <a:pos x="5095" y="3411"/>
                </a:cxn>
                <a:cxn ang="0">
                  <a:pos x="5289" y="3215"/>
                </a:cxn>
                <a:cxn ang="0">
                  <a:pos x="5480" y="2954"/>
                </a:cxn>
                <a:cxn ang="0">
                  <a:pos x="5625" y="2661"/>
                </a:cxn>
                <a:cxn ang="0">
                  <a:pos x="5720" y="2345"/>
                </a:cxn>
                <a:cxn ang="0">
                  <a:pos x="5760" y="2007"/>
                </a:cxn>
                <a:cxn ang="0">
                  <a:pos x="5751" y="1735"/>
                </a:cxn>
                <a:cxn ang="0">
                  <a:pos x="5692" y="1417"/>
                </a:cxn>
              </a:cxnLst>
              <a:rect l="0" t="0" r="r" b="b"/>
              <a:pathLst>
                <a:path w="5760" h="3882">
                  <a:moveTo>
                    <a:pt x="5614" y="1205"/>
                  </a:moveTo>
                  <a:lnTo>
                    <a:pt x="5614" y="1205"/>
                  </a:lnTo>
                  <a:lnTo>
                    <a:pt x="5577" y="1226"/>
                  </a:lnTo>
                  <a:lnTo>
                    <a:pt x="5541" y="1248"/>
                  </a:lnTo>
                  <a:lnTo>
                    <a:pt x="5505" y="1271"/>
                  </a:lnTo>
                  <a:lnTo>
                    <a:pt x="5471" y="1295"/>
                  </a:lnTo>
                  <a:lnTo>
                    <a:pt x="5438" y="1318"/>
                  </a:lnTo>
                  <a:lnTo>
                    <a:pt x="5406" y="1343"/>
                  </a:lnTo>
                  <a:lnTo>
                    <a:pt x="5377" y="1370"/>
                  </a:lnTo>
                  <a:lnTo>
                    <a:pt x="5348" y="1395"/>
                  </a:lnTo>
                  <a:lnTo>
                    <a:pt x="5321" y="1422"/>
                  </a:lnTo>
                  <a:lnTo>
                    <a:pt x="5294" y="1451"/>
                  </a:lnTo>
                  <a:lnTo>
                    <a:pt x="5271" y="1478"/>
                  </a:lnTo>
                  <a:lnTo>
                    <a:pt x="5248" y="1507"/>
                  </a:lnTo>
                  <a:lnTo>
                    <a:pt x="5226" y="1536"/>
                  </a:lnTo>
                  <a:lnTo>
                    <a:pt x="5206" y="1566"/>
                  </a:lnTo>
                  <a:lnTo>
                    <a:pt x="5188" y="1595"/>
                  </a:lnTo>
                  <a:lnTo>
                    <a:pt x="5172" y="1624"/>
                  </a:lnTo>
                  <a:lnTo>
                    <a:pt x="5172" y="1624"/>
                  </a:lnTo>
                  <a:lnTo>
                    <a:pt x="5158" y="1652"/>
                  </a:lnTo>
                  <a:lnTo>
                    <a:pt x="5145" y="1679"/>
                  </a:lnTo>
                  <a:lnTo>
                    <a:pt x="5133" y="1706"/>
                  </a:lnTo>
                  <a:lnTo>
                    <a:pt x="5124" y="1735"/>
                  </a:lnTo>
                  <a:lnTo>
                    <a:pt x="5115" y="1764"/>
                  </a:lnTo>
                  <a:lnTo>
                    <a:pt x="5106" y="1791"/>
                  </a:lnTo>
                  <a:lnTo>
                    <a:pt x="5100" y="1820"/>
                  </a:lnTo>
                  <a:lnTo>
                    <a:pt x="5095" y="1848"/>
                  </a:lnTo>
                  <a:lnTo>
                    <a:pt x="5095" y="1848"/>
                  </a:lnTo>
                  <a:lnTo>
                    <a:pt x="5097" y="1886"/>
                  </a:lnTo>
                  <a:lnTo>
                    <a:pt x="5097" y="1924"/>
                  </a:lnTo>
                  <a:lnTo>
                    <a:pt x="5097" y="1956"/>
                  </a:lnTo>
                  <a:lnTo>
                    <a:pt x="5097" y="1956"/>
                  </a:lnTo>
                  <a:lnTo>
                    <a:pt x="5095" y="2021"/>
                  </a:lnTo>
                  <a:lnTo>
                    <a:pt x="5089" y="2086"/>
                  </a:lnTo>
                  <a:lnTo>
                    <a:pt x="5082" y="2149"/>
                  </a:lnTo>
                  <a:lnTo>
                    <a:pt x="5071" y="2210"/>
                  </a:lnTo>
                  <a:lnTo>
                    <a:pt x="5057" y="2271"/>
                  </a:lnTo>
                  <a:lnTo>
                    <a:pt x="5041" y="2330"/>
                  </a:lnTo>
                  <a:lnTo>
                    <a:pt x="5019" y="2390"/>
                  </a:lnTo>
                  <a:lnTo>
                    <a:pt x="4998" y="2445"/>
                  </a:lnTo>
                  <a:lnTo>
                    <a:pt x="4973" y="2501"/>
                  </a:lnTo>
                  <a:lnTo>
                    <a:pt x="4944" y="2555"/>
                  </a:lnTo>
                  <a:lnTo>
                    <a:pt x="4913" y="2609"/>
                  </a:lnTo>
                  <a:lnTo>
                    <a:pt x="4881" y="2659"/>
                  </a:lnTo>
                  <a:lnTo>
                    <a:pt x="4845" y="2710"/>
                  </a:lnTo>
                  <a:lnTo>
                    <a:pt x="4807" y="2756"/>
                  </a:lnTo>
                  <a:lnTo>
                    <a:pt x="4768" y="2803"/>
                  </a:lnTo>
                  <a:lnTo>
                    <a:pt x="4726" y="2848"/>
                  </a:lnTo>
                  <a:lnTo>
                    <a:pt x="4726" y="2848"/>
                  </a:lnTo>
                  <a:lnTo>
                    <a:pt x="4681" y="2889"/>
                  </a:lnTo>
                  <a:lnTo>
                    <a:pt x="4636" y="2929"/>
                  </a:lnTo>
                  <a:lnTo>
                    <a:pt x="4588" y="2967"/>
                  </a:lnTo>
                  <a:lnTo>
                    <a:pt x="4539" y="3003"/>
                  </a:lnTo>
                  <a:lnTo>
                    <a:pt x="4487" y="3035"/>
                  </a:lnTo>
                  <a:lnTo>
                    <a:pt x="4435" y="3066"/>
                  </a:lnTo>
                  <a:lnTo>
                    <a:pt x="4381" y="3093"/>
                  </a:lnTo>
                  <a:lnTo>
                    <a:pt x="4325" y="3118"/>
                  </a:lnTo>
                  <a:lnTo>
                    <a:pt x="4268" y="3141"/>
                  </a:lnTo>
                  <a:lnTo>
                    <a:pt x="4210" y="3161"/>
                  </a:lnTo>
                  <a:lnTo>
                    <a:pt x="4149" y="3177"/>
                  </a:lnTo>
                  <a:lnTo>
                    <a:pt x="4090" y="3192"/>
                  </a:lnTo>
                  <a:lnTo>
                    <a:pt x="4027" y="3204"/>
                  </a:lnTo>
                  <a:lnTo>
                    <a:pt x="3964" y="3211"/>
                  </a:lnTo>
                  <a:lnTo>
                    <a:pt x="3901" y="3217"/>
                  </a:lnTo>
                  <a:lnTo>
                    <a:pt x="3836" y="3219"/>
                  </a:lnTo>
                  <a:lnTo>
                    <a:pt x="1924" y="3219"/>
                  </a:lnTo>
                  <a:lnTo>
                    <a:pt x="1924" y="3219"/>
                  </a:lnTo>
                  <a:lnTo>
                    <a:pt x="1859" y="3217"/>
                  </a:lnTo>
                  <a:lnTo>
                    <a:pt x="1796" y="3211"/>
                  </a:lnTo>
                  <a:lnTo>
                    <a:pt x="1733" y="3204"/>
                  </a:lnTo>
                  <a:lnTo>
                    <a:pt x="1670" y="3192"/>
                  </a:lnTo>
                  <a:lnTo>
                    <a:pt x="1609" y="3177"/>
                  </a:lnTo>
                  <a:lnTo>
                    <a:pt x="1550" y="3161"/>
                  </a:lnTo>
                  <a:lnTo>
                    <a:pt x="1492" y="3141"/>
                  </a:lnTo>
                  <a:lnTo>
                    <a:pt x="1435" y="3118"/>
                  </a:lnTo>
                  <a:lnTo>
                    <a:pt x="1379" y="3093"/>
                  </a:lnTo>
                  <a:lnTo>
                    <a:pt x="1325" y="3066"/>
                  </a:lnTo>
                  <a:lnTo>
                    <a:pt x="1273" y="3035"/>
                  </a:lnTo>
                  <a:lnTo>
                    <a:pt x="1221" y="3003"/>
                  </a:lnTo>
                  <a:lnTo>
                    <a:pt x="1172" y="2967"/>
                  </a:lnTo>
                  <a:lnTo>
                    <a:pt x="1124" y="2929"/>
                  </a:lnTo>
                  <a:lnTo>
                    <a:pt x="1077" y="2889"/>
                  </a:lnTo>
                  <a:lnTo>
                    <a:pt x="1034" y="2848"/>
                  </a:lnTo>
                  <a:lnTo>
                    <a:pt x="1034" y="2848"/>
                  </a:lnTo>
                  <a:lnTo>
                    <a:pt x="992" y="2803"/>
                  </a:lnTo>
                  <a:lnTo>
                    <a:pt x="951" y="2756"/>
                  </a:lnTo>
                  <a:lnTo>
                    <a:pt x="913" y="2710"/>
                  </a:lnTo>
                  <a:lnTo>
                    <a:pt x="879" y="2659"/>
                  </a:lnTo>
                  <a:lnTo>
                    <a:pt x="847" y="2609"/>
                  </a:lnTo>
                  <a:lnTo>
                    <a:pt x="816" y="2555"/>
                  </a:lnTo>
                  <a:lnTo>
                    <a:pt x="787" y="2501"/>
                  </a:lnTo>
                  <a:lnTo>
                    <a:pt x="762" y="2445"/>
                  </a:lnTo>
                  <a:lnTo>
                    <a:pt x="739" y="2390"/>
                  </a:lnTo>
                  <a:lnTo>
                    <a:pt x="719" y="2330"/>
                  </a:lnTo>
                  <a:lnTo>
                    <a:pt x="703" y="2271"/>
                  </a:lnTo>
                  <a:lnTo>
                    <a:pt x="689" y="2210"/>
                  </a:lnTo>
                  <a:lnTo>
                    <a:pt x="678" y="2149"/>
                  </a:lnTo>
                  <a:lnTo>
                    <a:pt x="669" y="2086"/>
                  </a:lnTo>
                  <a:lnTo>
                    <a:pt x="665" y="2021"/>
                  </a:lnTo>
                  <a:lnTo>
                    <a:pt x="663" y="1956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59"/>
                  </a:lnTo>
                  <a:lnTo>
                    <a:pt x="669" y="1796"/>
                  </a:lnTo>
                  <a:lnTo>
                    <a:pt x="678" y="1733"/>
                  </a:lnTo>
                  <a:lnTo>
                    <a:pt x="689" y="1670"/>
                  </a:lnTo>
                  <a:lnTo>
                    <a:pt x="703" y="1611"/>
                  </a:lnTo>
                  <a:lnTo>
                    <a:pt x="719" y="1550"/>
                  </a:lnTo>
                  <a:lnTo>
                    <a:pt x="739" y="1492"/>
                  </a:lnTo>
                  <a:lnTo>
                    <a:pt x="762" y="1435"/>
                  </a:lnTo>
                  <a:lnTo>
                    <a:pt x="787" y="1379"/>
                  </a:lnTo>
                  <a:lnTo>
                    <a:pt x="816" y="1325"/>
                  </a:lnTo>
                  <a:lnTo>
                    <a:pt x="847" y="1273"/>
                  </a:lnTo>
                  <a:lnTo>
                    <a:pt x="879" y="1221"/>
                  </a:lnTo>
                  <a:lnTo>
                    <a:pt x="913" y="1172"/>
                  </a:lnTo>
                  <a:lnTo>
                    <a:pt x="951" y="1124"/>
                  </a:lnTo>
                  <a:lnTo>
                    <a:pt x="992" y="1079"/>
                  </a:lnTo>
                  <a:lnTo>
                    <a:pt x="1034" y="1034"/>
                  </a:lnTo>
                  <a:lnTo>
                    <a:pt x="1034" y="1034"/>
                  </a:lnTo>
                  <a:lnTo>
                    <a:pt x="1077" y="993"/>
                  </a:lnTo>
                  <a:lnTo>
                    <a:pt x="1124" y="951"/>
                  </a:lnTo>
                  <a:lnTo>
                    <a:pt x="1172" y="915"/>
                  </a:lnTo>
                  <a:lnTo>
                    <a:pt x="1221" y="879"/>
                  </a:lnTo>
                  <a:lnTo>
                    <a:pt x="1273" y="847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5" y="762"/>
                  </a:lnTo>
                  <a:lnTo>
                    <a:pt x="1492" y="739"/>
                  </a:lnTo>
                  <a:lnTo>
                    <a:pt x="1550" y="719"/>
                  </a:lnTo>
                  <a:lnTo>
                    <a:pt x="1609" y="703"/>
                  </a:lnTo>
                  <a:lnTo>
                    <a:pt x="1670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59" y="665"/>
                  </a:lnTo>
                  <a:lnTo>
                    <a:pt x="1924" y="663"/>
                  </a:lnTo>
                  <a:lnTo>
                    <a:pt x="3836" y="663"/>
                  </a:lnTo>
                  <a:lnTo>
                    <a:pt x="3836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49" y="703"/>
                  </a:lnTo>
                  <a:lnTo>
                    <a:pt x="4210" y="719"/>
                  </a:lnTo>
                  <a:lnTo>
                    <a:pt x="4268" y="739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7" y="847"/>
                  </a:lnTo>
                  <a:lnTo>
                    <a:pt x="4539" y="879"/>
                  </a:lnTo>
                  <a:lnTo>
                    <a:pt x="4588" y="915"/>
                  </a:lnTo>
                  <a:lnTo>
                    <a:pt x="4636" y="951"/>
                  </a:lnTo>
                  <a:lnTo>
                    <a:pt x="4681" y="993"/>
                  </a:lnTo>
                  <a:lnTo>
                    <a:pt x="4726" y="1034"/>
                  </a:lnTo>
                  <a:lnTo>
                    <a:pt x="4726" y="1034"/>
                  </a:lnTo>
                  <a:lnTo>
                    <a:pt x="4753" y="1063"/>
                  </a:lnTo>
                  <a:lnTo>
                    <a:pt x="4753" y="1063"/>
                  </a:lnTo>
                  <a:lnTo>
                    <a:pt x="4782" y="1027"/>
                  </a:lnTo>
                  <a:lnTo>
                    <a:pt x="4813" y="993"/>
                  </a:lnTo>
                  <a:lnTo>
                    <a:pt x="4845" y="960"/>
                  </a:lnTo>
                  <a:lnTo>
                    <a:pt x="4877" y="928"/>
                  </a:lnTo>
                  <a:lnTo>
                    <a:pt x="4910" y="895"/>
                  </a:lnTo>
                  <a:lnTo>
                    <a:pt x="4944" y="865"/>
                  </a:lnTo>
                  <a:lnTo>
                    <a:pt x="4980" y="834"/>
                  </a:lnTo>
                  <a:lnTo>
                    <a:pt x="5016" y="806"/>
                  </a:lnTo>
                  <a:lnTo>
                    <a:pt x="5016" y="806"/>
                  </a:lnTo>
                  <a:lnTo>
                    <a:pt x="5075" y="761"/>
                  </a:lnTo>
                  <a:lnTo>
                    <a:pt x="5136" y="717"/>
                  </a:lnTo>
                  <a:lnTo>
                    <a:pt x="5201" y="678"/>
                  </a:lnTo>
                  <a:lnTo>
                    <a:pt x="5266" y="638"/>
                  </a:lnTo>
                  <a:lnTo>
                    <a:pt x="5266" y="638"/>
                  </a:lnTo>
                  <a:lnTo>
                    <a:pt x="5231" y="601"/>
                  </a:lnTo>
                  <a:lnTo>
                    <a:pt x="5196" y="565"/>
                  </a:lnTo>
                  <a:lnTo>
                    <a:pt x="5196" y="565"/>
                  </a:lnTo>
                  <a:lnTo>
                    <a:pt x="5163" y="532"/>
                  </a:lnTo>
                  <a:lnTo>
                    <a:pt x="5129" y="502"/>
                  </a:lnTo>
                  <a:lnTo>
                    <a:pt x="5095" y="471"/>
                  </a:lnTo>
                  <a:lnTo>
                    <a:pt x="5059" y="441"/>
                  </a:lnTo>
                  <a:lnTo>
                    <a:pt x="5023" y="412"/>
                  </a:lnTo>
                  <a:lnTo>
                    <a:pt x="4987" y="383"/>
                  </a:lnTo>
                  <a:lnTo>
                    <a:pt x="4949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2" y="279"/>
                  </a:lnTo>
                  <a:lnTo>
                    <a:pt x="4793" y="255"/>
                  </a:lnTo>
                  <a:lnTo>
                    <a:pt x="4751" y="234"/>
                  </a:lnTo>
                  <a:lnTo>
                    <a:pt x="4712" y="210"/>
                  </a:lnTo>
                  <a:lnTo>
                    <a:pt x="4669" y="191"/>
                  </a:lnTo>
                  <a:lnTo>
                    <a:pt x="4627" y="171"/>
                  </a:lnTo>
                  <a:lnTo>
                    <a:pt x="4584" y="151"/>
                  </a:lnTo>
                  <a:lnTo>
                    <a:pt x="4541" y="133"/>
                  </a:lnTo>
                  <a:lnTo>
                    <a:pt x="4496" y="117"/>
                  </a:lnTo>
                  <a:lnTo>
                    <a:pt x="4453" y="101"/>
                  </a:lnTo>
                  <a:lnTo>
                    <a:pt x="4408" y="86"/>
                  </a:lnTo>
                  <a:lnTo>
                    <a:pt x="4361" y="74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40"/>
                  </a:lnTo>
                  <a:lnTo>
                    <a:pt x="4176" y="31"/>
                  </a:lnTo>
                  <a:lnTo>
                    <a:pt x="4128" y="22"/>
                  </a:lnTo>
                  <a:lnTo>
                    <a:pt x="4081" y="14"/>
                  </a:lnTo>
                  <a:lnTo>
                    <a:pt x="4032" y="9"/>
                  </a:lnTo>
                  <a:lnTo>
                    <a:pt x="3984" y="5"/>
                  </a:lnTo>
                  <a:lnTo>
                    <a:pt x="3935" y="2"/>
                  </a:lnTo>
                  <a:lnTo>
                    <a:pt x="3885" y="0"/>
                  </a:lnTo>
                  <a:lnTo>
                    <a:pt x="3836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3" y="0"/>
                  </a:lnTo>
                  <a:lnTo>
                    <a:pt x="1825" y="2"/>
                  </a:lnTo>
                  <a:lnTo>
                    <a:pt x="1776" y="5"/>
                  </a:lnTo>
                  <a:lnTo>
                    <a:pt x="1728" y="9"/>
                  </a:lnTo>
                  <a:lnTo>
                    <a:pt x="1679" y="14"/>
                  </a:lnTo>
                  <a:lnTo>
                    <a:pt x="1631" y="22"/>
                  </a:lnTo>
                  <a:lnTo>
                    <a:pt x="1584" y="31"/>
                  </a:lnTo>
                  <a:lnTo>
                    <a:pt x="1537" y="40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4"/>
                  </a:lnTo>
                  <a:lnTo>
                    <a:pt x="1352" y="86"/>
                  </a:lnTo>
                  <a:lnTo>
                    <a:pt x="1307" y="101"/>
                  </a:lnTo>
                  <a:lnTo>
                    <a:pt x="1264" y="117"/>
                  </a:lnTo>
                  <a:lnTo>
                    <a:pt x="1219" y="133"/>
                  </a:lnTo>
                  <a:lnTo>
                    <a:pt x="1176" y="151"/>
                  </a:lnTo>
                  <a:lnTo>
                    <a:pt x="1133" y="171"/>
                  </a:lnTo>
                  <a:lnTo>
                    <a:pt x="1091" y="191"/>
                  </a:lnTo>
                  <a:lnTo>
                    <a:pt x="1048" y="210"/>
                  </a:lnTo>
                  <a:lnTo>
                    <a:pt x="1007" y="234"/>
                  </a:lnTo>
                  <a:lnTo>
                    <a:pt x="967" y="255"/>
                  </a:lnTo>
                  <a:lnTo>
                    <a:pt x="928" y="279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1" y="356"/>
                  </a:lnTo>
                  <a:lnTo>
                    <a:pt x="773" y="383"/>
                  </a:lnTo>
                  <a:lnTo>
                    <a:pt x="737" y="412"/>
                  </a:lnTo>
                  <a:lnTo>
                    <a:pt x="701" y="441"/>
                  </a:lnTo>
                  <a:lnTo>
                    <a:pt x="665" y="471"/>
                  </a:lnTo>
                  <a:lnTo>
                    <a:pt x="631" y="502"/>
                  </a:lnTo>
                  <a:lnTo>
                    <a:pt x="597" y="532"/>
                  </a:lnTo>
                  <a:lnTo>
                    <a:pt x="564" y="565"/>
                  </a:lnTo>
                  <a:lnTo>
                    <a:pt x="564" y="565"/>
                  </a:lnTo>
                  <a:lnTo>
                    <a:pt x="532" y="597"/>
                  </a:lnTo>
                  <a:lnTo>
                    <a:pt x="502" y="631"/>
                  </a:lnTo>
                  <a:lnTo>
                    <a:pt x="471" y="665"/>
                  </a:lnTo>
                  <a:lnTo>
                    <a:pt x="440" y="701"/>
                  </a:lnTo>
                  <a:lnTo>
                    <a:pt x="412" y="737"/>
                  </a:lnTo>
                  <a:lnTo>
                    <a:pt x="383" y="773"/>
                  </a:lnTo>
                  <a:lnTo>
                    <a:pt x="356" y="811"/>
                  </a:lnTo>
                  <a:lnTo>
                    <a:pt x="329" y="849"/>
                  </a:lnTo>
                  <a:lnTo>
                    <a:pt x="304" y="888"/>
                  </a:lnTo>
                  <a:lnTo>
                    <a:pt x="279" y="928"/>
                  </a:lnTo>
                  <a:lnTo>
                    <a:pt x="255" y="967"/>
                  </a:lnTo>
                  <a:lnTo>
                    <a:pt x="234" y="1007"/>
                  </a:lnTo>
                  <a:lnTo>
                    <a:pt x="210" y="1048"/>
                  </a:lnTo>
                  <a:lnTo>
                    <a:pt x="191" y="1091"/>
                  </a:lnTo>
                  <a:lnTo>
                    <a:pt x="171" y="1133"/>
                  </a:lnTo>
                  <a:lnTo>
                    <a:pt x="151" y="1176"/>
                  </a:lnTo>
                  <a:lnTo>
                    <a:pt x="133" y="1219"/>
                  </a:lnTo>
                  <a:lnTo>
                    <a:pt x="117" y="1264"/>
                  </a:lnTo>
                  <a:lnTo>
                    <a:pt x="101" y="1307"/>
                  </a:lnTo>
                  <a:lnTo>
                    <a:pt x="86" y="1352"/>
                  </a:lnTo>
                  <a:lnTo>
                    <a:pt x="74" y="1399"/>
                  </a:lnTo>
                  <a:lnTo>
                    <a:pt x="61" y="1444"/>
                  </a:lnTo>
                  <a:lnTo>
                    <a:pt x="49" y="1491"/>
                  </a:lnTo>
                  <a:lnTo>
                    <a:pt x="40" y="1537"/>
                  </a:lnTo>
                  <a:lnTo>
                    <a:pt x="31" y="1584"/>
                  </a:lnTo>
                  <a:lnTo>
                    <a:pt x="22" y="1631"/>
                  </a:lnTo>
                  <a:lnTo>
                    <a:pt x="14" y="1679"/>
                  </a:lnTo>
                  <a:lnTo>
                    <a:pt x="9" y="1728"/>
                  </a:lnTo>
                  <a:lnTo>
                    <a:pt x="5" y="1776"/>
                  </a:lnTo>
                  <a:lnTo>
                    <a:pt x="2" y="1825"/>
                  </a:lnTo>
                  <a:lnTo>
                    <a:pt x="0" y="1874"/>
                  </a:lnTo>
                  <a:lnTo>
                    <a:pt x="0" y="1924"/>
                  </a:lnTo>
                  <a:lnTo>
                    <a:pt x="0" y="1958"/>
                  </a:lnTo>
                  <a:lnTo>
                    <a:pt x="0" y="1958"/>
                  </a:lnTo>
                  <a:lnTo>
                    <a:pt x="0" y="2007"/>
                  </a:lnTo>
                  <a:lnTo>
                    <a:pt x="2" y="2055"/>
                  </a:lnTo>
                  <a:lnTo>
                    <a:pt x="5" y="2106"/>
                  </a:lnTo>
                  <a:lnTo>
                    <a:pt x="9" y="2154"/>
                  </a:lnTo>
                  <a:lnTo>
                    <a:pt x="14" y="2203"/>
                  </a:lnTo>
                  <a:lnTo>
                    <a:pt x="22" y="2249"/>
                  </a:lnTo>
                  <a:lnTo>
                    <a:pt x="31" y="2298"/>
                  </a:lnTo>
                  <a:lnTo>
                    <a:pt x="40" y="2345"/>
                  </a:lnTo>
                  <a:lnTo>
                    <a:pt x="49" y="2391"/>
                  </a:lnTo>
                  <a:lnTo>
                    <a:pt x="61" y="2436"/>
                  </a:lnTo>
                  <a:lnTo>
                    <a:pt x="74" y="2483"/>
                  </a:lnTo>
                  <a:lnTo>
                    <a:pt x="86" y="2528"/>
                  </a:lnTo>
                  <a:lnTo>
                    <a:pt x="101" y="2573"/>
                  </a:lnTo>
                  <a:lnTo>
                    <a:pt x="117" y="2618"/>
                  </a:lnTo>
                  <a:lnTo>
                    <a:pt x="133" y="2661"/>
                  </a:lnTo>
                  <a:lnTo>
                    <a:pt x="151" y="2706"/>
                  </a:lnTo>
                  <a:lnTo>
                    <a:pt x="171" y="2747"/>
                  </a:lnTo>
                  <a:lnTo>
                    <a:pt x="191" y="2791"/>
                  </a:lnTo>
                  <a:lnTo>
                    <a:pt x="210" y="2832"/>
                  </a:lnTo>
                  <a:lnTo>
                    <a:pt x="234" y="2873"/>
                  </a:lnTo>
                  <a:lnTo>
                    <a:pt x="255" y="2915"/>
                  </a:lnTo>
                  <a:lnTo>
                    <a:pt x="279" y="2954"/>
                  </a:lnTo>
                  <a:lnTo>
                    <a:pt x="304" y="2994"/>
                  </a:lnTo>
                  <a:lnTo>
                    <a:pt x="329" y="3032"/>
                  </a:lnTo>
                  <a:lnTo>
                    <a:pt x="356" y="3069"/>
                  </a:lnTo>
                  <a:lnTo>
                    <a:pt x="383" y="3107"/>
                  </a:lnTo>
                  <a:lnTo>
                    <a:pt x="412" y="3145"/>
                  </a:lnTo>
                  <a:lnTo>
                    <a:pt x="440" y="3181"/>
                  </a:lnTo>
                  <a:lnTo>
                    <a:pt x="471" y="3215"/>
                  </a:lnTo>
                  <a:lnTo>
                    <a:pt x="502" y="3249"/>
                  </a:lnTo>
                  <a:lnTo>
                    <a:pt x="532" y="3283"/>
                  </a:lnTo>
                  <a:lnTo>
                    <a:pt x="564" y="3316"/>
                  </a:lnTo>
                  <a:lnTo>
                    <a:pt x="564" y="3316"/>
                  </a:lnTo>
                  <a:lnTo>
                    <a:pt x="597" y="3348"/>
                  </a:lnTo>
                  <a:lnTo>
                    <a:pt x="631" y="3380"/>
                  </a:lnTo>
                  <a:lnTo>
                    <a:pt x="665" y="3411"/>
                  </a:lnTo>
                  <a:lnTo>
                    <a:pt x="701" y="3440"/>
                  </a:lnTo>
                  <a:lnTo>
                    <a:pt x="737" y="3470"/>
                  </a:lnTo>
                  <a:lnTo>
                    <a:pt x="773" y="3497"/>
                  </a:lnTo>
                  <a:lnTo>
                    <a:pt x="811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8" y="3602"/>
                  </a:lnTo>
                  <a:lnTo>
                    <a:pt x="967" y="3625"/>
                  </a:lnTo>
                  <a:lnTo>
                    <a:pt x="1007" y="3648"/>
                  </a:lnTo>
                  <a:lnTo>
                    <a:pt x="1048" y="3670"/>
                  </a:lnTo>
                  <a:lnTo>
                    <a:pt x="1091" y="3691"/>
                  </a:lnTo>
                  <a:lnTo>
                    <a:pt x="1133" y="3711"/>
                  </a:lnTo>
                  <a:lnTo>
                    <a:pt x="1176" y="3729"/>
                  </a:lnTo>
                  <a:lnTo>
                    <a:pt x="1219" y="3747"/>
                  </a:lnTo>
                  <a:lnTo>
                    <a:pt x="1264" y="3763"/>
                  </a:lnTo>
                  <a:lnTo>
                    <a:pt x="1307" y="3780"/>
                  </a:lnTo>
                  <a:lnTo>
                    <a:pt x="1352" y="3794"/>
                  </a:lnTo>
                  <a:lnTo>
                    <a:pt x="1399" y="3808"/>
                  </a:lnTo>
                  <a:lnTo>
                    <a:pt x="1444" y="3821"/>
                  </a:lnTo>
                  <a:lnTo>
                    <a:pt x="1490" y="3832"/>
                  </a:lnTo>
                  <a:lnTo>
                    <a:pt x="1537" y="3842"/>
                  </a:lnTo>
                  <a:lnTo>
                    <a:pt x="1584" y="3851"/>
                  </a:lnTo>
                  <a:lnTo>
                    <a:pt x="1631" y="3859"/>
                  </a:lnTo>
                  <a:lnTo>
                    <a:pt x="1679" y="3866"/>
                  </a:lnTo>
                  <a:lnTo>
                    <a:pt x="1728" y="3871"/>
                  </a:lnTo>
                  <a:lnTo>
                    <a:pt x="1776" y="3877"/>
                  </a:lnTo>
                  <a:lnTo>
                    <a:pt x="1825" y="3878"/>
                  </a:lnTo>
                  <a:lnTo>
                    <a:pt x="1873" y="3880"/>
                  </a:lnTo>
                  <a:lnTo>
                    <a:pt x="1924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85" y="3880"/>
                  </a:lnTo>
                  <a:lnTo>
                    <a:pt x="3935" y="3878"/>
                  </a:lnTo>
                  <a:lnTo>
                    <a:pt x="3984" y="3877"/>
                  </a:lnTo>
                  <a:lnTo>
                    <a:pt x="4032" y="3871"/>
                  </a:lnTo>
                  <a:lnTo>
                    <a:pt x="4081" y="3866"/>
                  </a:lnTo>
                  <a:lnTo>
                    <a:pt x="4128" y="3859"/>
                  </a:lnTo>
                  <a:lnTo>
                    <a:pt x="4176" y="3851"/>
                  </a:lnTo>
                  <a:lnTo>
                    <a:pt x="4223" y="3842"/>
                  </a:lnTo>
                  <a:lnTo>
                    <a:pt x="4270" y="3832"/>
                  </a:lnTo>
                  <a:lnTo>
                    <a:pt x="4316" y="3821"/>
                  </a:lnTo>
                  <a:lnTo>
                    <a:pt x="4361" y="3808"/>
                  </a:lnTo>
                  <a:lnTo>
                    <a:pt x="4408" y="3794"/>
                  </a:lnTo>
                  <a:lnTo>
                    <a:pt x="4453" y="3780"/>
                  </a:lnTo>
                  <a:lnTo>
                    <a:pt x="4496" y="3763"/>
                  </a:lnTo>
                  <a:lnTo>
                    <a:pt x="4541" y="3747"/>
                  </a:lnTo>
                  <a:lnTo>
                    <a:pt x="4584" y="3729"/>
                  </a:lnTo>
                  <a:lnTo>
                    <a:pt x="4627" y="3711"/>
                  </a:lnTo>
                  <a:lnTo>
                    <a:pt x="4669" y="3691"/>
                  </a:lnTo>
                  <a:lnTo>
                    <a:pt x="4712" y="3670"/>
                  </a:lnTo>
                  <a:lnTo>
                    <a:pt x="4751" y="3648"/>
                  </a:lnTo>
                  <a:lnTo>
                    <a:pt x="4793" y="3625"/>
                  </a:lnTo>
                  <a:lnTo>
                    <a:pt x="4832" y="3602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49" y="3524"/>
                  </a:lnTo>
                  <a:lnTo>
                    <a:pt x="4987" y="3497"/>
                  </a:lnTo>
                  <a:lnTo>
                    <a:pt x="5023" y="3470"/>
                  </a:lnTo>
                  <a:lnTo>
                    <a:pt x="5059" y="3440"/>
                  </a:lnTo>
                  <a:lnTo>
                    <a:pt x="5095" y="3411"/>
                  </a:lnTo>
                  <a:lnTo>
                    <a:pt x="5129" y="3380"/>
                  </a:lnTo>
                  <a:lnTo>
                    <a:pt x="5163" y="3348"/>
                  </a:lnTo>
                  <a:lnTo>
                    <a:pt x="5196" y="3316"/>
                  </a:lnTo>
                  <a:lnTo>
                    <a:pt x="5196" y="3316"/>
                  </a:lnTo>
                  <a:lnTo>
                    <a:pt x="5228" y="3283"/>
                  </a:lnTo>
                  <a:lnTo>
                    <a:pt x="5258" y="3249"/>
                  </a:lnTo>
                  <a:lnTo>
                    <a:pt x="5289" y="3215"/>
                  </a:lnTo>
                  <a:lnTo>
                    <a:pt x="5320" y="3181"/>
                  </a:lnTo>
                  <a:lnTo>
                    <a:pt x="5348" y="3145"/>
                  </a:lnTo>
                  <a:lnTo>
                    <a:pt x="5377" y="3107"/>
                  </a:lnTo>
                  <a:lnTo>
                    <a:pt x="5404" y="3069"/>
                  </a:lnTo>
                  <a:lnTo>
                    <a:pt x="5431" y="3032"/>
                  </a:lnTo>
                  <a:lnTo>
                    <a:pt x="5456" y="2994"/>
                  </a:lnTo>
                  <a:lnTo>
                    <a:pt x="5480" y="2954"/>
                  </a:lnTo>
                  <a:lnTo>
                    <a:pt x="5505" y="2915"/>
                  </a:lnTo>
                  <a:lnTo>
                    <a:pt x="5526" y="2873"/>
                  </a:lnTo>
                  <a:lnTo>
                    <a:pt x="5548" y="2832"/>
                  </a:lnTo>
                  <a:lnTo>
                    <a:pt x="5569" y="2791"/>
                  </a:lnTo>
                  <a:lnTo>
                    <a:pt x="5589" y="2747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9" y="2573"/>
                  </a:lnTo>
                  <a:lnTo>
                    <a:pt x="5674" y="2528"/>
                  </a:lnTo>
                  <a:lnTo>
                    <a:pt x="5686" y="2483"/>
                  </a:lnTo>
                  <a:lnTo>
                    <a:pt x="5699" y="2436"/>
                  </a:lnTo>
                  <a:lnTo>
                    <a:pt x="5711" y="2391"/>
                  </a:lnTo>
                  <a:lnTo>
                    <a:pt x="5720" y="2345"/>
                  </a:lnTo>
                  <a:lnTo>
                    <a:pt x="5729" y="2296"/>
                  </a:lnTo>
                  <a:lnTo>
                    <a:pt x="5738" y="2249"/>
                  </a:lnTo>
                  <a:lnTo>
                    <a:pt x="5744" y="2201"/>
                  </a:lnTo>
                  <a:lnTo>
                    <a:pt x="5751" y="2154"/>
                  </a:lnTo>
                  <a:lnTo>
                    <a:pt x="5755" y="2106"/>
                  </a:lnTo>
                  <a:lnTo>
                    <a:pt x="5758" y="2055"/>
                  </a:lnTo>
                  <a:lnTo>
                    <a:pt x="5760" y="2007"/>
                  </a:lnTo>
                  <a:lnTo>
                    <a:pt x="5760" y="1956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7"/>
                  </a:lnTo>
                  <a:lnTo>
                    <a:pt x="5758" y="1829"/>
                  </a:lnTo>
                  <a:lnTo>
                    <a:pt x="5755" y="1782"/>
                  </a:lnTo>
                  <a:lnTo>
                    <a:pt x="5751" y="1735"/>
                  </a:lnTo>
                  <a:lnTo>
                    <a:pt x="5746" y="1688"/>
                  </a:lnTo>
                  <a:lnTo>
                    <a:pt x="5740" y="1643"/>
                  </a:lnTo>
                  <a:lnTo>
                    <a:pt x="5731" y="1597"/>
                  </a:lnTo>
                  <a:lnTo>
                    <a:pt x="5724" y="1552"/>
                  </a:lnTo>
                  <a:lnTo>
                    <a:pt x="5713" y="1507"/>
                  </a:lnTo>
                  <a:lnTo>
                    <a:pt x="5704" y="1462"/>
                  </a:lnTo>
                  <a:lnTo>
                    <a:pt x="5692" y="1417"/>
                  </a:lnTo>
                  <a:lnTo>
                    <a:pt x="5679" y="1374"/>
                  </a:lnTo>
                  <a:lnTo>
                    <a:pt x="5650" y="1287"/>
                  </a:lnTo>
                  <a:lnTo>
                    <a:pt x="5618" y="1203"/>
                  </a:lnTo>
                  <a:lnTo>
                    <a:pt x="5618" y="1203"/>
                  </a:lnTo>
                  <a:lnTo>
                    <a:pt x="5614" y="1205"/>
                  </a:lnTo>
                  <a:lnTo>
                    <a:pt x="5614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DDBFC"/>
                </a:gs>
                <a:gs pos="99000">
                  <a:srgbClr val="36528B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>
                <a:latin typeface="Times"/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 flipH="1">
              <a:off x="2675121" y="1453995"/>
              <a:ext cx="1630998" cy="1099225"/>
            </a:xfrm>
            <a:custGeom>
              <a:avLst/>
              <a:gdLst/>
              <a:ahLst/>
              <a:cxnLst>
                <a:cxn ang="0">
                  <a:pos x="5438" y="1318"/>
                </a:cxn>
                <a:cxn ang="0">
                  <a:pos x="5248" y="1507"/>
                </a:cxn>
                <a:cxn ang="0">
                  <a:pos x="5145" y="1679"/>
                </a:cxn>
                <a:cxn ang="0">
                  <a:pos x="5095" y="1848"/>
                </a:cxn>
                <a:cxn ang="0">
                  <a:pos x="5082" y="2149"/>
                </a:cxn>
                <a:cxn ang="0">
                  <a:pos x="4944" y="2555"/>
                </a:cxn>
                <a:cxn ang="0">
                  <a:pos x="4726" y="2848"/>
                </a:cxn>
                <a:cxn ang="0">
                  <a:pos x="4381" y="3093"/>
                </a:cxn>
                <a:cxn ang="0">
                  <a:pos x="3964" y="3211"/>
                </a:cxn>
                <a:cxn ang="0">
                  <a:pos x="1733" y="3204"/>
                </a:cxn>
                <a:cxn ang="0">
                  <a:pos x="1325" y="3066"/>
                </a:cxn>
                <a:cxn ang="0">
                  <a:pos x="1034" y="2848"/>
                </a:cxn>
                <a:cxn ang="0">
                  <a:pos x="787" y="2501"/>
                </a:cxn>
                <a:cxn ang="0">
                  <a:pos x="669" y="2086"/>
                </a:cxn>
                <a:cxn ang="0">
                  <a:pos x="678" y="1733"/>
                </a:cxn>
                <a:cxn ang="0">
                  <a:pos x="816" y="1325"/>
                </a:cxn>
                <a:cxn ang="0">
                  <a:pos x="1034" y="1034"/>
                </a:cxn>
                <a:cxn ang="0">
                  <a:pos x="1379" y="788"/>
                </a:cxn>
                <a:cxn ang="0">
                  <a:pos x="1796" y="669"/>
                </a:cxn>
                <a:cxn ang="0">
                  <a:pos x="4027" y="678"/>
                </a:cxn>
                <a:cxn ang="0">
                  <a:pos x="4435" y="816"/>
                </a:cxn>
                <a:cxn ang="0">
                  <a:pos x="4726" y="1034"/>
                </a:cxn>
                <a:cxn ang="0">
                  <a:pos x="4910" y="895"/>
                </a:cxn>
                <a:cxn ang="0">
                  <a:pos x="5201" y="678"/>
                </a:cxn>
                <a:cxn ang="0">
                  <a:pos x="5129" y="502"/>
                </a:cxn>
                <a:cxn ang="0">
                  <a:pos x="4872" y="304"/>
                </a:cxn>
                <a:cxn ang="0">
                  <a:pos x="4584" y="151"/>
                </a:cxn>
                <a:cxn ang="0">
                  <a:pos x="4270" y="49"/>
                </a:cxn>
                <a:cxn ang="0">
                  <a:pos x="3935" y="2"/>
                </a:cxn>
                <a:cxn ang="0">
                  <a:pos x="1776" y="5"/>
                </a:cxn>
                <a:cxn ang="0">
                  <a:pos x="1444" y="61"/>
                </a:cxn>
                <a:cxn ang="0">
                  <a:pos x="1133" y="171"/>
                </a:cxn>
                <a:cxn ang="0">
                  <a:pos x="849" y="329"/>
                </a:cxn>
                <a:cxn ang="0">
                  <a:pos x="597" y="532"/>
                </a:cxn>
                <a:cxn ang="0">
                  <a:pos x="412" y="737"/>
                </a:cxn>
                <a:cxn ang="0">
                  <a:pos x="234" y="1007"/>
                </a:cxn>
                <a:cxn ang="0">
                  <a:pos x="101" y="1307"/>
                </a:cxn>
                <a:cxn ang="0">
                  <a:pos x="22" y="1631"/>
                </a:cxn>
                <a:cxn ang="0">
                  <a:pos x="0" y="1958"/>
                </a:cxn>
                <a:cxn ang="0">
                  <a:pos x="22" y="2249"/>
                </a:cxn>
                <a:cxn ang="0">
                  <a:pos x="101" y="2573"/>
                </a:cxn>
                <a:cxn ang="0">
                  <a:pos x="234" y="2873"/>
                </a:cxn>
                <a:cxn ang="0">
                  <a:pos x="412" y="3145"/>
                </a:cxn>
                <a:cxn ang="0">
                  <a:pos x="597" y="3348"/>
                </a:cxn>
                <a:cxn ang="0">
                  <a:pos x="849" y="3551"/>
                </a:cxn>
                <a:cxn ang="0">
                  <a:pos x="1133" y="3711"/>
                </a:cxn>
                <a:cxn ang="0">
                  <a:pos x="1444" y="3821"/>
                </a:cxn>
                <a:cxn ang="0">
                  <a:pos x="1776" y="3877"/>
                </a:cxn>
                <a:cxn ang="0">
                  <a:pos x="3885" y="3880"/>
                </a:cxn>
                <a:cxn ang="0">
                  <a:pos x="4223" y="3842"/>
                </a:cxn>
                <a:cxn ang="0">
                  <a:pos x="4541" y="3747"/>
                </a:cxn>
                <a:cxn ang="0">
                  <a:pos x="4832" y="3602"/>
                </a:cxn>
                <a:cxn ang="0">
                  <a:pos x="5095" y="3411"/>
                </a:cxn>
                <a:cxn ang="0">
                  <a:pos x="5289" y="3215"/>
                </a:cxn>
                <a:cxn ang="0">
                  <a:pos x="5480" y="2954"/>
                </a:cxn>
                <a:cxn ang="0">
                  <a:pos x="5625" y="2661"/>
                </a:cxn>
                <a:cxn ang="0">
                  <a:pos x="5720" y="2345"/>
                </a:cxn>
                <a:cxn ang="0">
                  <a:pos x="5760" y="2007"/>
                </a:cxn>
                <a:cxn ang="0">
                  <a:pos x="5751" y="1735"/>
                </a:cxn>
                <a:cxn ang="0">
                  <a:pos x="5692" y="1417"/>
                </a:cxn>
              </a:cxnLst>
              <a:rect l="0" t="0" r="r" b="b"/>
              <a:pathLst>
                <a:path w="5760" h="3882">
                  <a:moveTo>
                    <a:pt x="5614" y="1205"/>
                  </a:moveTo>
                  <a:lnTo>
                    <a:pt x="5614" y="1205"/>
                  </a:lnTo>
                  <a:lnTo>
                    <a:pt x="5577" y="1226"/>
                  </a:lnTo>
                  <a:lnTo>
                    <a:pt x="5541" y="1248"/>
                  </a:lnTo>
                  <a:lnTo>
                    <a:pt x="5505" y="1271"/>
                  </a:lnTo>
                  <a:lnTo>
                    <a:pt x="5471" y="1295"/>
                  </a:lnTo>
                  <a:lnTo>
                    <a:pt x="5438" y="1318"/>
                  </a:lnTo>
                  <a:lnTo>
                    <a:pt x="5406" y="1343"/>
                  </a:lnTo>
                  <a:lnTo>
                    <a:pt x="5377" y="1370"/>
                  </a:lnTo>
                  <a:lnTo>
                    <a:pt x="5348" y="1395"/>
                  </a:lnTo>
                  <a:lnTo>
                    <a:pt x="5321" y="1422"/>
                  </a:lnTo>
                  <a:lnTo>
                    <a:pt x="5294" y="1451"/>
                  </a:lnTo>
                  <a:lnTo>
                    <a:pt x="5271" y="1478"/>
                  </a:lnTo>
                  <a:lnTo>
                    <a:pt x="5248" y="1507"/>
                  </a:lnTo>
                  <a:lnTo>
                    <a:pt x="5226" y="1536"/>
                  </a:lnTo>
                  <a:lnTo>
                    <a:pt x="5206" y="1566"/>
                  </a:lnTo>
                  <a:lnTo>
                    <a:pt x="5188" y="1595"/>
                  </a:lnTo>
                  <a:lnTo>
                    <a:pt x="5172" y="1624"/>
                  </a:lnTo>
                  <a:lnTo>
                    <a:pt x="5172" y="1624"/>
                  </a:lnTo>
                  <a:lnTo>
                    <a:pt x="5158" y="1652"/>
                  </a:lnTo>
                  <a:lnTo>
                    <a:pt x="5145" y="1679"/>
                  </a:lnTo>
                  <a:lnTo>
                    <a:pt x="5133" y="1706"/>
                  </a:lnTo>
                  <a:lnTo>
                    <a:pt x="5124" y="1735"/>
                  </a:lnTo>
                  <a:lnTo>
                    <a:pt x="5115" y="1764"/>
                  </a:lnTo>
                  <a:lnTo>
                    <a:pt x="5106" y="1791"/>
                  </a:lnTo>
                  <a:lnTo>
                    <a:pt x="5100" y="1820"/>
                  </a:lnTo>
                  <a:lnTo>
                    <a:pt x="5095" y="1848"/>
                  </a:lnTo>
                  <a:lnTo>
                    <a:pt x="5095" y="1848"/>
                  </a:lnTo>
                  <a:lnTo>
                    <a:pt x="5097" y="1886"/>
                  </a:lnTo>
                  <a:lnTo>
                    <a:pt x="5097" y="1924"/>
                  </a:lnTo>
                  <a:lnTo>
                    <a:pt x="5097" y="1956"/>
                  </a:lnTo>
                  <a:lnTo>
                    <a:pt x="5097" y="1956"/>
                  </a:lnTo>
                  <a:lnTo>
                    <a:pt x="5095" y="2021"/>
                  </a:lnTo>
                  <a:lnTo>
                    <a:pt x="5089" y="2086"/>
                  </a:lnTo>
                  <a:lnTo>
                    <a:pt x="5082" y="2149"/>
                  </a:lnTo>
                  <a:lnTo>
                    <a:pt x="5071" y="2210"/>
                  </a:lnTo>
                  <a:lnTo>
                    <a:pt x="5057" y="2271"/>
                  </a:lnTo>
                  <a:lnTo>
                    <a:pt x="5041" y="2330"/>
                  </a:lnTo>
                  <a:lnTo>
                    <a:pt x="5019" y="2390"/>
                  </a:lnTo>
                  <a:lnTo>
                    <a:pt x="4998" y="2445"/>
                  </a:lnTo>
                  <a:lnTo>
                    <a:pt x="4973" y="2501"/>
                  </a:lnTo>
                  <a:lnTo>
                    <a:pt x="4944" y="2555"/>
                  </a:lnTo>
                  <a:lnTo>
                    <a:pt x="4913" y="2609"/>
                  </a:lnTo>
                  <a:lnTo>
                    <a:pt x="4881" y="2659"/>
                  </a:lnTo>
                  <a:lnTo>
                    <a:pt x="4845" y="2710"/>
                  </a:lnTo>
                  <a:lnTo>
                    <a:pt x="4807" y="2756"/>
                  </a:lnTo>
                  <a:lnTo>
                    <a:pt x="4768" y="2803"/>
                  </a:lnTo>
                  <a:lnTo>
                    <a:pt x="4726" y="2848"/>
                  </a:lnTo>
                  <a:lnTo>
                    <a:pt x="4726" y="2848"/>
                  </a:lnTo>
                  <a:lnTo>
                    <a:pt x="4681" y="2889"/>
                  </a:lnTo>
                  <a:lnTo>
                    <a:pt x="4636" y="2929"/>
                  </a:lnTo>
                  <a:lnTo>
                    <a:pt x="4588" y="2967"/>
                  </a:lnTo>
                  <a:lnTo>
                    <a:pt x="4539" y="3003"/>
                  </a:lnTo>
                  <a:lnTo>
                    <a:pt x="4487" y="3035"/>
                  </a:lnTo>
                  <a:lnTo>
                    <a:pt x="4435" y="3066"/>
                  </a:lnTo>
                  <a:lnTo>
                    <a:pt x="4381" y="3093"/>
                  </a:lnTo>
                  <a:lnTo>
                    <a:pt x="4325" y="3118"/>
                  </a:lnTo>
                  <a:lnTo>
                    <a:pt x="4268" y="3141"/>
                  </a:lnTo>
                  <a:lnTo>
                    <a:pt x="4210" y="3161"/>
                  </a:lnTo>
                  <a:lnTo>
                    <a:pt x="4149" y="3177"/>
                  </a:lnTo>
                  <a:lnTo>
                    <a:pt x="4090" y="3192"/>
                  </a:lnTo>
                  <a:lnTo>
                    <a:pt x="4027" y="3204"/>
                  </a:lnTo>
                  <a:lnTo>
                    <a:pt x="3964" y="3211"/>
                  </a:lnTo>
                  <a:lnTo>
                    <a:pt x="3901" y="3217"/>
                  </a:lnTo>
                  <a:lnTo>
                    <a:pt x="3836" y="3219"/>
                  </a:lnTo>
                  <a:lnTo>
                    <a:pt x="1924" y="3219"/>
                  </a:lnTo>
                  <a:lnTo>
                    <a:pt x="1924" y="3219"/>
                  </a:lnTo>
                  <a:lnTo>
                    <a:pt x="1859" y="3217"/>
                  </a:lnTo>
                  <a:lnTo>
                    <a:pt x="1796" y="3211"/>
                  </a:lnTo>
                  <a:lnTo>
                    <a:pt x="1733" y="3204"/>
                  </a:lnTo>
                  <a:lnTo>
                    <a:pt x="1670" y="3192"/>
                  </a:lnTo>
                  <a:lnTo>
                    <a:pt x="1609" y="3177"/>
                  </a:lnTo>
                  <a:lnTo>
                    <a:pt x="1550" y="3161"/>
                  </a:lnTo>
                  <a:lnTo>
                    <a:pt x="1492" y="3141"/>
                  </a:lnTo>
                  <a:lnTo>
                    <a:pt x="1435" y="3118"/>
                  </a:lnTo>
                  <a:lnTo>
                    <a:pt x="1379" y="3093"/>
                  </a:lnTo>
                  <a:lnTo>
                    <a:pt x="1325" y="3066"/>
                  </a:lnTo>
                  <a:lnTo>
                    <a:pt x="1273" y="3035"/>
                  </a:lnTo>
                  <a:lnTo>
                    <a:pt x="1221" y="3003"/>
                  </a:lnTo>
                  <a:lnTo>
                    <a:pt x="1172" y="2967"/>
                  </a:lnTo>
                  <a:lnTo>
                    <a:pt x="1124" y="2929"/>
                  </a:lnTo>
                  <a:lnTo>
                    <a:pt x="1077" y="2889"/>
                  </a:lnTo>
                  <a:lnTo>
                    <a:pt x="1034" y="2848"/>
                  </a:lnTo>
                  <a:lnTo>
                    <a:pt x="1034" y="2848"/>
                  </a:lnTo>
                  <a:lnTo>
                    <a:pt x="992" y="2803"/>
                  </a:lnTo>
                  <a:lnTo>
                    <a:pt x="951" y="2756"/>
                  </a:lnTo>
                  <a:lnTo>
                    <a:pt x="913" y="2710"/>
                  </a:lnTo>
                  <a:lnTo>
                    <a:pt x="879" y="2659"/>
                  </a:lnTo>
                  <a:lnTo>
                    <a:pt x="847" y="2609"/>
                  </a:lnTo>
                  <a:lnTo>
                    <a:pt x="816" y="2555"/>
                  </a:lnTo>
                  <a:lnTo>
                    <a:pt x="787" y="2501"/>
                  </a:lnTo>
                  <a:lnTo>
                    <a:pt x="762" y="2445"/>
                  </a:lnTo>
                  <a:lnTo>
                    <a:pt x="739" y="2390"/>
                  </a:lnTo>
                  <a:lnTo>
                    <a:pt x="719" y="2330"/>
                  </a:lnTo>
                  <a:lnTo>
                    <a:pt x="703" y="2271"/>
                  </a:lnTo>
                  <a:lnTo>
                    <a:pt x="689" y="2210"/>
                  </a:lnTo>
                  <a:lnTo>
                    <a:pt x="678" y="2149"/>
                  </a:lnTo>
                  <a:lnTo>
                    <a:pt x="669" y="2086"/>
                  </a:lnTo>
                  <a:lnTo>
                    <a:pt x="665" y="2021"/>
                  </a:lnTo>
                  <a:lnTo>
                    <a:pt x="663" y="1956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59"/>
                  </a:lnTo>
                  <a:lnTo>
                    <a:pt x="669" y="1796"/>
                  </a:lnTo>
                  <a:lnTo>
                    <a:pt x="678" y="1733"/>
                  </a:lnTo>
                  <a:lnTo>
                    <a:pt x="689" y="1670"/>
                  </a:lnTo>
                  <a:lnTo>
                    <a:pt x="703" y="1611"/>
                  </a:lnTo>
                  <a:lnTo>
                    <a:pt x="719" y="1550"/>
                  </a:lnTo>
                  <a:lnTo>
                    <a:pt x="739" y="1492"/>
                  </a:lnTo>
                  <a:lnTo>
                    <a:pt x="762" y="1435"/>
                  </a:lnTo>
                  <a:lnTo>
                    <a:pt x="787" y="1379"/>
                  </a:lnTo>
                  <a:lnTo>
                    <a:pt x="816" y="1325"/>
                  </a:lnTo>
                  <a:lnTo>
                    <a:pt x="847" y="1273"/>
                  </a:lnTo>
                  <a:lnTo>
                    <a:pt x="879" y="1221"/>
                  </a:lnTo>
                  <a:lnTo>
                    <a:pt x="913" y="1172"/>
                  </a:lnTo>
                  <a:lnTo>
                    <a:pt x="951" y="1124"/>
                  </a:lnTo>
                  <a:lnTo>
                    <a:pt x="992" y="1079"/>
                  </a:lnTo>
                  <a:lnTo>
                    <a:pt x="1034" y="1034"/>
                  </a:lnTo>
                  <a:lnTo>
                    <a:pt x="1034" y="1034"/>
                  </a:lnTo>
                  <a:lnTo>
                    <a:pt x="1077" y="993"/>
                  </a:lnTo>
                  <a:lnTo>
                    <a:pt x="1124" y="951"/>
                  </a:lnTo>
                  <a:lnTo>
                    <a:pt x="1172" y="915"/>
                  </a:lnTo>
                  <a:lnTo>
                    <a:pt x="1221" y="879"/>
                  </a:lnTo>
                  <a:lnTo>
                    <a:pt x="1273" y="847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5" y="762"/>
                  </a:lnTo>
                  <a:lnTo>
                    <a:pt x="1492" y="739"/>
                  </a:lnTo>
                  <a:lnTo>
                    <a:pt x="1550" y="719"/>
                  </a:lnTo>
                  <a:lnTo>
                    <a:pt x="1609" y="703"/>
                  </a:lnTo>
                  <a:lnTo>
                    <a:pt x="1670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59" y="665"/>
                  </a:lnTo>
                  <a:lnTo>
                    <a:pt x="1924" y="663"/>
                  </a:lnTo>
                  <a:lnTo>
                    <a:pt x="3836" y="663"/>
                  </a:lnTo>
                  <a:lnTo>
                    <a:pt x="3836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49" y="703"/>
                  </a:lnTo>
                  <a:lnTo>
                    <a:pt x="4210" y="719"/>
                  </a:lnTo>
                  <a:lnTo>
                    <a:pt x="4268" y="739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7" y="847"/>
                  </a:lnTo>
                  <a:lnTo>
                    <a:pt x="4539" y="879"/>
                  </a:lnTo>
                  <a:lnTo>
                    <a:pt x="4588" y="915"/>
                  </a:lnTo>
                  <a:lnTo>
                    <a:pt x="4636" y="951"/>
                  </a:lnTo>
                  <a:lnTo>
                    <a:pt x="4681" y="993"/>
                  </a:lnTo>
                  <a:lnTo>
                    <a:pt x="4726" y="1034"/>
                  </a:lnTo>
                  <a:lnTo>
                    <a:pt x="4726" y="1034"/>
                  </a:lnTo>
                  <a:lnTo>
                    <a:pt x="4753" y="1063"/>
                  </a:lnTo>
                  <a:lnTo>
                    <a:pt x="4753" y="1063"/>
                  </a:lnTo>
                  <a:lnTo>
                    <a:pt x="4782" y="1027"/>
                  </a:lnTo>
                  <a:lnTo>
                    <a:pt x="4813" y="993"/>
                  </a:lnTo>
                  <a:lnTo>
                    <a:pt x="4845" y="960"/>
                  </a:lnTo>
                  <a:lnTo>
                    <a:pt x="4877" y="928"/>
                  </a:lnTo>
                  <a:lnTo>
                    <a:pt x="4910" y="895"/>
                  </a:lnTo>
                  <a:lnTo>
                    <a:pt x="4944" y="865"/>
                  </a:lnTo>
                  <a:lnTo>
                    <a:pt x="4980" y="834"/>
                  </a:lnTo>
                  <a:lnTo>
                    <a:pt x="5016" y="806"/>
                  </a:lnTo>
                  <a:lnTo>
                    <a:pt x="5016" y="806"/>
                  </a:lnTo>
                  <a:lnTo>
                    <a:pt x="5075" y="761"/>
                  </a:lnTo>
                  <a:lnTo>
                    <a:pt x="5136" y="717"/>
                  </a:lnTo>
                  <a:lnTo>
                    <a:pt x="5201" y="678"/>
                  </a:lnTo>
                  <a:lnTo>
                    <a:pt x="5266" y="638"/>
                  </a:lnTo>
                  <a:lnTo>
                    <a:pt x="5266" y="638"/>
                  </a:lnTo>
                  <a:lnTo>
                    <a:pt x="5231" y="601"/>
                  </a:lnTo>
                  <a:lnTo>
                    <a:pt x="5196" y="565"/>
                  </a:lnTo>
                  <a:lnTo>
                    <a:pt x="5196" y="565"/>
                  </a:lnTo>
                  <a:lnTo>
                    <a:pt x="5163" y="532"/>
                  </a:lnTo>
                  <a:lnTo>
                    <a:pt x="5129" y="502"/>
                  </a:lnTo>
                  <a:lnTo>
                    <a:pt x="5095" y="471"/>
                  </a:lnTo>
                  <a:lnTo>
                    <a:pt x="5059" y="441"/>
                  </a:lnTo>
                  <a:lnTo>
                    <a:pt x="5023" y="412"/>
                  </a:lnTo>
                  <a:lnTo>
                    <a:pt x="4987" y="383"/>
                  </a:lnTo>
                  <a:lnTo>
                    <a:pt x="4949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2" y="279"/>
                  </a:lnTo>
                  <a:lnTo>
                    <a:pt x="4793" y="255"/>
                  </a:lnTo>
                  <a:lnTo>
                    <a:pt x="4751" y="234"/>
                  </a:lnTo>
                  <a:lnTo>
                    <a:pt x="4712" y="210"/>
                  </a:lnTo>
                  <a:lnTo>
                    <a:pt x="4669" y="191"/>
                  </a:lnTo>
                  <a:lnTo>
                    <a:pt x="4627" y="171"/>
                  </a:lnTo>
                  <a:lnTo>
                    <a:pt x="4584" y="151"/>
                  </a:lnTo>
                  <a:lnTo>
                    <a:pt x="4541" y="133"/>
                  </a:lnTo>
                  <a:lnTo>
                    <a:pt x="4496" y="117"/>
                  </a:lnTo>
                  <a:lnTo>
                    <a:pt x="4453" y="101"/>
                  </a:lnTo>
                  <a:lnTo>
                    <a:pt x="4408" y="86"/>
                  </a:lnTo>
                  <a:lnTo>
                    <a:pt x="4361" y="74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40"/>
                  </a:lnTo>
                  <a:lnTo>
                    <a:pt x="4176" y="31"/>
                  </a:lnTo>
                  <a:lnTo>
                    <a:pt x="4128" y="22"/>
                  </a:lnTo>
                  <a:lnTo>
                    <a:pt x="4081" y="14"/>
                  </a:lnTo>
                  <a:lnTo>
                    <a:pt x="4032" y="9"/>
                  </a:lnTo>
                  <a:lnTo>
                    <a:pt x="3984" y="5"/>
                  </a:lnTo>
                  <a:lnTo>
                    <a:pt x="3935" y="2"/>
                  </a:lnTo>
                  <a:lnTo>
                    <a:pt x="3885" y="0"/>
                  </a:lnTo>
                  <a:lnTo>
                    <a:pt x="3836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3" y="0"/>
                  </a:lnTo>
                  <a:lnTo>
                    <a:pt x="1825" y="2"/>
                  </a:lnTo>
                  <a:lnTo>
                    <a:pt x="1776" y="5"/>
                  </a:lnTo>
                  <a:lnTo>
                    <a:pt x="1728" y="9"/>
                  </a:lnTo>
                  <a:lnTo>
                    <a:pt x="1679" y="14"/>
                  </a:lnTo>
                  <a:lnTo>
                    <a:pt x="1631" y="22"/>
                  </a:lnTo>
                  <a:lnTo>
                    <a:pt x="1584" y="31"/>
                  </a:lnTo>
                  <a:lnTo>
                    <a:pt x="1537" y="40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4"/>
                  </a:lnTo>
                  <a:lnTo>
                    <a:pt x="1352" y="86"/>
                  </a:lnTo>
                  <a:lnTo>
                    <a:pt x="1307" y="101"/>
                  </a:lnTo>
                  <a:lnTo>
                    <a:pt x="1264" y="117"/>
                  </a:lnTo>
                  <a:lnTo>
                    <a:pt x="1219" y="133"/>
                  </a:lnTo>
                  <a:lnTo>
                    <a:pt x="1176" y="151"/>
                  </a:lnTo>
                  <a:lnTo>
                    <a:pt x="1133" y="171"/>
                  </a:lnTo>
                  <a:lnTo>
                    <a:pt x="1091" y="191"/>
                  </a:lnTo>
                  <a:lnTo>
                    <a:pt x="1048" y="210"/>
                  </a:lnTo>
                  <a:lnTo>
                    <a:pt x="1007" y="234"/>
                  </a:lnTo>
                  <a:lnTo>
                    <a:pt x="967" y="255"/>
                  </a:lnTo>
                  <a:lnTo>
                    <a:pt x="928" y="279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1" y="356"/>
                  </a:lnTo>
                  <a:lnTo>
                    <a:pt x="773" y="383"/>
                  </a:lnTo>
                  <a:lnTo>
                    <a:pt x="737" y="412"/>
                  </a:lnTo>
                  <a:lnTo>
                    <a:pt x="701" y="441"/>
                  </a:lnTo>
                  <a:lnTo>
                    <a:pt x="665" y="471"/>
                  </a:lnTo>
                  <a:lnTo>
                    <a:pt x="631" y="502"/>
                  </a:lnTo>
                  <a:lnTo>
                    <a:pt x="597" y="532"/>
                  </a:lnTo>
                  <a:lnTo>
                    <a:pt x="564" y="565"/>
                  </a:lnTo>
                  <a:lnTo>
                    <a:pt x="564" y="565"/>
                  </a:lnTo>
                  <a:lnTo>
                    <a:pt x="532" y="597"/>
                  </a:lnTo>
                  <a:lnTo>
                    <a:pt x="502" y="631"/>
                  </a:lnTo>
                  <a:lnTo>
                    <a:pt x="471" y="665"/>
                  </a:lnTo>
                  <a:lnTo>
                    <a:pt x="440" y="701"/>
                  </a:lnTo>
                  <a:lnTo>
                    <a:pt x="412" y="737"/>
                  </a:lnTo>
                  <a:lnTo>
                    <a:pt x="383" y="773"/>
                  </a:lnTo>
                  <a:lnTo>
                    <a:pt x="356" y="811"/>
                  </a:lnTo>
                  <a:lnTo>
                    <a:pt x="329" y="849"/>
                  </a:lnTo>
                  <a:lnTo>
                    <a:pt x="304" y="888"/>
                  </a:lnTo>
                  <a:lnTo>
                    <a:pt x="279" y="928"/>
                  </a:lnTo>
                  <a:lnTo>
                    <a:pt x="255" y="967"/>
                  </a:lnTo>
                  <a:lnTo>
                    <a:pt x="234" y="1007"/>
                  </a:lnTo>
                  <a:lnTo>
                    <a:pt x="210" y="1048"/>
                  </a:lnTo>
                  <a:lnTo>
                    <a:pt x="191" y="1091"/>
                  </a:lnTo>
                  <a:lnTo>
                    <a:pt x="171" y="1133"/>
                  </a:lnTo>
                  <a:lnTo>
                    <a:pt x="151" y="1176"/>
                  </a:lnTo>
                  <a:lnTo>
                    <a:pt x="133" y="1219"/>
                  </a:lnTo>
                  <a:lnTo>
                    <a:pt x="117" y="1264"/>
                  </a:lnTo>
                  <a:lnTo>
                    <a:pt x="101" y="1307"/>
                  </a:lnTo>
                  <a:lnTo>
                    <a:pt x="86" y="1352"/>
                  </a:lnTo>
                  <a:lnTo>
                    <a:pt x="74" y="1399"/>
                  </a:lnTo>
                  <a:lnTo>
                    <a:pt x="61" y="1444"/>
                  </a:lnTo>
                  <a:lnTo>
                    <a:pt x="49" y="1491"/>
                  </a:lnTo>
                  <a:lnTo>
                    <a:pt x="40" y="1537"/>
                  </a:lnTo>
                  <a:lnTo>
                    <a:pt x="31" y="1584"/>
                  </a:lnTo>
                  <a:lnTo>
                    <a:pt x="22" y="1631"/>
                  </a:lnTo>
                  <a:lnTo>
                    <a:pt x="14" y="1679"/>
                  </a:lnTo>
                  <a:lnTo>
                    <a:pt x="9" y="1728"/>
                  </a:lnTo>
                  <a:lnTo>
                    <a:pt x="5" y="1776"/>
                  </a:lnTo>
                  <a:lnTo>
                    <a:pt x="2" y="1825"/>
                  </a:lnTo>
                  <a:lnTo>
                    <a:pt x="0" y="1874"/>
                  </a:lnTo>
                  <a:lnTo>
                    <a:pt x="0" y="1924"/>
                  </a:lnTo>
                  <a:lnTo>
                    <a:pt x="0" y="1958"/>
                  </a:lnTo>
                  <a:lnTo>
                    <a:pt x="0" y="1958"/>
                  </a:lnTo>
                  <a:lnTo>
                    <a:pt x="0" y="2007"/>
                  </a:lnTo>
                  <a:lnTo>
                    <a:pt x="2" y="2055"/>
                  </a:lnTo>
                  <a:lnTo>
                    <a:pt x="5" y="2106"/>
                  </a:lnTo>
                  <a:lnTo>
                    <a:pt x="9" y="2154"/>
                  </a:lnTo>
                  <a:lnTo>
                    <a:pt x="14" y="2203"/>
                  </a:lnTo>
                  <a:lnTo>
                    <a:pt x="22" y="2249"/>
                  </a:lnTo>
                  <a:lnTo>
                    <a:pt x="31" y="2298"/>
                  </a:lnTo>
                  <a:lnTo>
                    <a:pt x="40" y="2345"/>
                  </a:lnTo>
                  <a:lnTo>
                    <a:pt x="49" y="2391"/>
                  </a:lnTo>
                  <a:lnTo>
                    <a:pt x="61" y="2436"/>
                  </a:lnTo>
                  <a:lnTo>
                    <a:pt x="74" y="2483"/>
                  </a:lnTo>
                  <a:lnTo>
                    <a:pt x="86" y="2528"/>
                  </a:lnTo>
                  <a:lnTo>
                    <a:pt x="101" y="2573"/>
                  </a:lnTo>
                  <a:lnTo>
                    <a:pt x="117" y="2618"/>
                  </a:lnTo>
                  <a:lnTo>
                    <a:pt x="133" y="2661"/>
                  </a:lnTo>
                  <a:lnTo>
                    <a:pt x="151" y="2706"/>
                  </a:lnTo>
                  <a:lnTo>
                    <a:pt x="171" y="2747"/>
                  </a:lnTo>
                  <a:lnTo>
                    <a:pt x="191" y="2791"/>
                  </a:lnTo>
                  <a:lnTo>
                    <a:pt x="210" y="2832"/>
                  </a:lnTo>
                  <a:lnTo>
                    <a:pt x="234" y="2873"/>
                  </a:lnTo>
                  <a:lnTo>
                    <a:pt x="255" y="2915"/>
                  </a:lnTo>
                  <a:lnTo>
                    <a:pt x="279" y="2954"/>
                  </a:lnTo>
                  <a:lnTo>
                    <a:pt x="304" y="2994"/>
                  </a:lnTo>
                  <a:lnTo>
                    <a:pt x="329" y="3032"/>
                  </a:lnTo>
                  <a:lnTo>
                    <a:pt x="356" y="3069"/>
                  </a:lnTo>
                  <a:lnTo>
                    <a:pt x="383" y="3107"/>
                  </a:lnTo>
                  <a:lnTo>
                    <a:pt x="412" y="3145"/>
                  </a:lnTo>
                  <a:lnTo>
                    <a:pt x="440" y="3181"/>
                  </a:lnTo>
                  <a:lnTo>
                    <a:pt x="471" y="3215"/>
                  </a:lnTo>
                  <a:lnTo>
                    <a:pt x="502" y="3249"/>
                  </a:lnTo>
                  <a:lnTo>
                    <a:pt x="532" y="3283"/>
                  </a:lnTo>
                  <a:lnTo>
                    <a:pt x="564" y="3316"/>
                  </a:lnTo>
                  <a:lnTo>
                    <a:pt x="564" y="3316"/>
                  </a:lnTo>
                  <a:lnTo>
                    <a:pt x="597" y="3348"/>
                  </a:lnTo>
                  <a:lnTo>
                    <a:pt x="631" y="3380"/>
                  </a:lnTo>
                  <a:lnTo>
                    <a:pt x="665" y="3411"/>
                  </a:lnTo>
                  <a:lnTo>
                    <a:pt x="701" y="3440"/>
                  </a:lnTo>
                  <a:lnTo>
                    <a:pt x="737" y="3470"/>
                  </a:lnTo>
                  <a:lnTo>
                    <a:pt x="773" y="3497"/>
                  </a:lnTo>
                  <a:lnTo>
                    <a:pt x="811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8" y="3602"/>
                  </a:lnTo>
                  <a:lnTo>
                    <a:pt x="967" y="3625"/>
                  </a:lnTo>
                  <a:lnTo>
                    <a:pt x="1007" y="3648"/>
                  </a:lnTo>
                  <a:lnTo>
                    <a:pt x="1048" y="3670"/>
                  </a:lnTo>
                  <a:lnTo>
                    <a:pt x="1091" y="3691"/>
                  </a:lnTo>
                  <a:lnTo>
                    <a:pt x="1133" y="3711"/>
                  </a:lnTo>
                  <a:lnTo>
                    <a:pt x="1176" y="3729"/>
                  </a:lnTo>
                  <a:lnTo>
                    <a:pt x="1219" y="3747"/>
                  </a:lnTo>
                  <a:lnTo>
                    <a:pt x="1264" y="3763"/>
                  </a:lnTo>
                  <a:lnTo>
                    <a:pt x="1307" y="3780"/>
                  </a:lnTo>
                  <a:lnTo>
                    <a:pt x="1352" y="3794"/>
                  </a:lnTo>
                  <a:lnTo>
                    <a:pt x="1399" y="3808"/>
                  </a:lnTo>
                  <a:lnTo>
                    <a:pt x="1444" y="3821"/>
                  </a:lnTo>
                  <a:lnTo>
                    <a:pt x="1490" y="3832"/>
                  </a:lnTo>
                  <a:lnTo>
                    <a:pt x="1537" y="3842"/>
                  </a:lnTo>
                  <a:lnTo>
                    <a:pt x="1584" y="3851"/>
                  </a:lnTo>
                  <a:lnTo>
                    <a:pt x="1631" y="3859"/>
                  </a:lnTo>
                  <a:lnTo>
                    <a:pt x="1679" y="3866"/>
                  </a:lnTo>
                  <a:lnTo>
                    <a:pt x="1728" y="3871"/>
                  </a:lnTo>
                  <a:lnTo>
                    <a:pt x="1776" y="3877"/>
                  </a:lnTo>
                  <a:lnTo>
                    <a:pt x="1825" y="3878"/>
                  </a:lnTo>
                  <a:lnTo>
                    <a:pt x="1873" y="3880"/>
                  </a:lnTo>
                  <a:lnTo>
                    <a:pt x="1924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85" y="3880"/>
                  </a:lnTo>
                  <a:lnTo>
                    <a:pt x="3935" y="3878"/>
                  </a:lnTo>
                  <a:lnTo>
                    <a:pt x="3984" y="3877"/>
                  </a:lnTo>
                  <a:lnTo>
                    <a:pt x="4032" y="3871"/>
                  </a:lnTo>
                  <a:lnTo>
                    <a:pt x="4081" y="3866"/>
                  </a:lnTo>
                  <a:lnTo>
                    <a:pt x="4128" y="3859"/>
                  </a:lnTo>
                  <a:lnTo>
                    <a:pt x="4176" y="3851"/>
                  </a:lnTo>
                  <a:lnTo>
                    <a:pt x="4223" y="3842"/>
                  </a:lnTo>
                  <a:lnTo>
                    <a:pt x="4270" y="3832"/>
                  </a:lnTo>
                  <a:lnTo>
                    <a:pt x="4316" y="3821"/>
                  </a:lnTo>
                  <a:lnTo>
                    <a:pt x="4361" y="3808"/>
                  </a:lnTo>
                  <a:lnTo>
                    <a:pt x="4408" y="3794"/>
                  </a:lnTo>
                  <a:lnTo>
                    <a:pt x="4453" y="3780"/>
                  </a:lnTo>
                  <a:lnTo>
                    <a:pt x="4496" y="3763"/>
                  </a:lnTo>
                  <a:lnTo>
                    <a:pt x="4541" y="3747"/>
                  </a:lnTo>
                  <a:lnTo>
                    <a:pt x="4584" y="3729"/>
                  </a:lnTo>
                  <a:lnTo>
                    <a:pt x="4627" y="3711"/>
                  </a:lnTo>
                  <a:lnTo>
                    <a:pt x="4669" y="3691"/>
                  </a:lnTo>
                  <a:lnTo>
                    <a:pt x="4712" y="3670"/>
                  </a:lnTo>
                  <a:lnTo>
                    <a:pt x="4751" y="3648"/>
                  </a:lnTo>
                  <a:lnTo>
                    <a:pt x="4793" y="3625"/>
                  </a:lnTo>
                  <a:lnTo>
                    <a:pt x="4832" y="3602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49" y="3524"/>
                  </a:lnTo>
                  <a:lnTo>
                    <a:pt x="4987" y="3497"/>
                  </a:lnTo>
                  <a:lnTo>
                    <a:pt x="5023" y="3470"/>
                  </a:lnTo>
                  <a:lnTo>
                    <a:pt x="5059" y="3440"/>
                  </a:lnTo>
                  <a:lnTo>
                    <a:pt x="5095" y="3411"/>
                  </a:lnTo>
                  <a:lnTo>
                    <a:pt x="5129" y="3380"/>
                  </a:lnTo>
                  <a:lnTo>
                    <a:pt x="5163" y="3348"/>
                  </a:lnTo>
                  <a:lnTo>
                    <a:pt x="5196" y="3316"/>
                  </a:lnTo>
                  <a:lnTo>
                    <a:pt x="5196" y="3316"/>
                  </a:lnTo>
                  <a:lnTo>
                    <a:pt x="5228" y="3283"/>
                  </a:lnTo>
                  <a:lnTo>
                    <a:pt x="5258" y="3249"/>
                  </a:lnTo>
                  <a:lnTo>
                    <a:pt x="5289" y="3215"/>
                  </a:lnTo>
                  <a:lnTo>
                    <a:pt x="5320" y="3181"/>
                  </a:lnTo>
                  <a:lnTo>
                    <a:pt x="5348" y="3145"/>
                  </a:lnTo>
                  <a:lnTo>
                    <a:pt x="5377" y="3107"/>
                  </a:lnTo>
                  <a:lnTo>
                    <a:pt x="5404" y="3069"/>
                  </a:lnTo>
                  <a:lnTo>
                    <a:pt x="5431" y="3032"/>
                  </a:lnTo>
                  <a:lnTo>
                    <a:pt x="5456" y="2994"/>
                  </a:lnTo>
                  <a:lnTo>
                    <a:pt x="5480" y="2954"/>
                  </a:lnTo>
                  <a:lnTo>
                    <a:pt x="5505" y="2915"/>
                  </a:lnTo>
                  <a:lnTo>
                    <a:pt x="5526" y="2873"/>
                  </a:lnTo>
                  <a:lnTo>
                    <a:pt x="5548" y="2832"/>
                  </a:lnTo>
                  <a:lnTo>
                    <a:pt x="5569" y="2791"/>
                  </a:lnTo>
                  <a:lnTo>
                    <a:pt x="5589" y="2747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9" y="2573"/>
                  </a:lnTo>
                  <a:lnTo>
                    <a:pt x="5674" y="2528"/>
                  </a:lnTo>
                  <a:lnTo>
                    <a:pt x="5686" y="2483"/>
                  </a:lnTo>
                  <a:lnTo>
                    <a:pt x="5699" y="2436"/>
                  </a:lnTo>
                  <a:lnTo>
                    <a:pt x="5711" y="2391"/>
                  </a:lnTo>
                  <a:lnTo>
                    <a:pt x="5720" y="2345"/>
                  </a:lnTo>
                  <a:lnTo>
                    <a:pt x="5729" y="2296"/>
                  </a:lnTo>
                  <a:lnTo>
                    <a:pt x="5738" y="2249"/>
                  </a:lnTo>
                  <a:lnTo>
                    <a:pt x="5744" y="2201"/>
                  </a:lnTo>
                  <a:lnTo>
                    <a:pt x="5751" y="2154"/>
                  </a:lnTo>
                  <a:lnTo>
                    <a:pt x="5755" y="2106"/>
                  </a:lnTo>
                  <a:lnTo>
                    <a:pt x="5758" y="2055"/>
                  </a:lnTo>
                  <a:lnTo>
                    <a:pt x="5760" y="2007"/>
                  </a:lnTo>
                  <a:lnTo>
                    <a:pt x="5760" y="1956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7"/>
                  </a:lnTo>
                  <a:lnTo>
                    <a:pt x="5758" y="1829"/>
                  </a:lnTo>
                  <a:lnTo>
                    <a:pt x="5755" y="1782"/>
                  </a:lnTo>
                  <a:lnTo>
                    <a:pt x="5751" y="1735"/>
                  </a:lnTo>
                  <a:lnTo>
                    <a:pt x="5746" y="1688"/>
                  </a:lnTo>
                  <a:lnTo>
                    <a:pt x="5740" y="1643"/>
                  </a:lnTo>
                  <a:lnTo>
                    <a:pt x="5731" y="1597"/>
                  </a:lnTo>
                  <a:lnTo>
                    <a:pt x="5724" y="1552"/>
                  </a:lnTo>
                  <a:lnTo>
                    <a:pt x="5713" y="1507"/>
                  </a:lnTo>
                  <a:lnTo>
                    <a:pt x="5704" y="1462"/>
                  </a:lnTo>
                  <a:lnTo>
                    <a:pt x="5692" y="1417"/>
                  </a:lnTo>
                  <a:lnTo>
                    <a:pt x="5679" y="1374"/>
                  </a:lnTo>
                  <a:lnTo>
                    <a:pt x="5650" y="1287"/>
                  </a:lnTo>
                  <a:lnTo>
                    <a:pt x="5618" y="1203"/>
                  </a:lnTo>
                  <a:lnTo>
                    <a:pt x="5618" y="1203"/>
                  </a:lnTo>
                  <a:lnTo>
                    <a:pt x="5614" y="1205"/>
                  </a:lnTo>
                  <a:lnTo>
                    <a:pt x="5614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9D9D9"/>
                </a:gs>
                <a:gs pos="99000">
                  <a:srgbClr val="666666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 sz="1800">
                <a:latin typeface="Times"/>
              </a:endParaRPr>
            </a:p>
          </p:txBody>
        </p:sp>
      </p:grpSp>
      <p:sp>
        <p:nvSpPr>
          <p:cNvPr id="15" name="Rectangle 36"/>
          <p:cNvSpPr/>
          <p:nvPr/>
        </p:nvSpPr>
        <p:spPr>
          <a:xfrm>
            <a:off x="36255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2014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" name="Rectangle 37"/>
          <p:cNvSpPr/>
          <p:nvPr/>
        </p:nvSpPr>
        <p:spPr>
          <a:xfrm>
            <a:off x="55051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2015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" name="Rectangle 70"/>
          <p:cNvSpPr>
            <a:spLocks noChangeArrowheads="1"/>
          </p:cNvSpPr>
          <p:nvPr/>
        </p:nvSpPr>
        <p:spPr bwMode="auto">
          <a:xfrm>
            <a:off x="37043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sp>
        <p:nvSpPr>
          <p:cNvPr id="18" name="Rectangle 70"/>
          <p:cNvSpPr>
            <a:spLocks noChangeArrowheads="1"/>
          </p:cNvSpPr>
          <p:nvPr/>
        </p:nvSpPr>
        <p:spPr bwMode="auto">
          <a:xfrm>
            <a:off x="55839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组合 202"/>
          <p:cNvGrpSpPr/>
          <p:nvPr/>
        </p:nvGrpSpPr>
        <p:grpSpPr>
          <a:xfrm>
            <a:off x="1643042" y="693807"/>
            <a:ext cx="7072362" cy="3663893"/>
            <a:chOff x="-25400" y="1180516"/>
            <a:chExt cx="8788400" cy="4552900"/>
          </a:xfrm>
        </p:grpSpPr>
        <p:sp>
          <p:nvSpPr>
            <p:cNvPr id="159" name="Parallelogram 40"/>
            <p:cNvSpPr/>
            <p:nvPr/>
          </p:nvSpPr>
          <p:spPr>
            <a:xfrm flipH="1">
              <a:off x="-12700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0" name="Parallelogram 41"/>
            <p:cNvSpPr/>
            <p:nvPr/>
          </p:nvSpPr>
          <p:spPr>
            <a:xfrm flipH="1">
              <a:off x="2116189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1" name="Parallelogram 42"/>
            <p:cNvSpPr/>
            <p:nvPr/>
          </p:nvSpPr>
          <p:spPr>
            <a:xfrm flipH="1">
              <a:off x="4083968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2" name="Parallelogram 47"/>
            <p:cNvSpPr/>
            <p:nvPr/>
          </p:nvSpPr>
          <p:spPr>
            <a:xfrm flipH="1" flipV="1">
              <a:off x="-25400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3" name="Parallelogram 52"/>
            <p:cNvSpPr/>
            <p:nvPr/>
          </p:nvSpPr>
          <p:spPr>
            <a:xfrm flipH="1" flipV="1">
              <a:off x="2103489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4" name="Parallelogram 53"/>
            <p:cNvSpPr/>
            <p:nvPr/>
          </p:nvSpPr>
          <p:spPr>
            <a:xfrm flipH="1" flipV="1">
              <a:off x="4071268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cxnSp>
          <p:nvCxnSpPr>
            <p:cNvPr id="165" name="Straight Connector 6"/>
            <p:cNvCxnSpPr/>
            <p:nvPr/>
          </p:nvCxnSpPr>
          <p:spPr>
            <a:xfrm rot="16200000" flipH="1">
              <a:off x="1200274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37"/>
            <p:cNvSpPr>
              <a:spLocks noChangeArrowheads="1"/>
            </p:cNvSpPr>
            <p:nvPr/>
          </p:nvSpPr>
          <p:spPr bwMode="auto">
            <a:xfrm>
              <a:off x="304800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A</a:t>
              </a:r>
              <a:endParaRPr lang="en-US" sz="2000" dirty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167" name="Straight Connector 38"/>
            <p:cNvCxnSpPr/>
            <p:nvPr/>
          </p:nvCxnSpPr>
          <p:spPr>
            <a:xfrm rot="16200000" flipH="1">
              <a:off x="3315742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37"/>
            <p:cNvSpPr>
              <a:spLocks noChangeArrowheads="1"/>
            </p:cNvSpPr>
            <p:nvPr/>
          </p:nvSpPr>
          <p:spPr bwMode="auto">
            <a:xfrm>
              <a:off x="2420268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B</a:t>
              </a:r>
            </a:p>
          </p:txBody>
        </p:sp>
        <p:cxnSp>
          <p:nvCxnSpPr>
            <p:cNvPr id="169" name="Straight Connector 43"/>
            <p:cNvCxnSpPr/>
            <p:nvPr/>
          </p:nvCxnSpPr>
          <p:spPr>
            <a:xfrm rot="5400000" flipH="1" flipV="1">
              <a:off x="1200274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44"/>
            <p:cNvCxnSpPr/>
            <p:nvPr/>
          </p:nvCxnSpPr>
          <p:spPr>
            <a:xfrm rot="5400000" flipH="1" flipV="1">
              <a:off x="3315742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37"/>
            <p:cNvSpPr>
              <a:spLocks noChangeArrowheads="1"/>
            </p:cNvSpPr>
            <p:nvPr/>
          </p:nvSpPr>
          <p:spPr bwMode="auto">
            <a:xfrm>
              <a:off x="304800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D</a:t>
              </a:r>
            </a:p>
          </p:txBody>
        </p:sp>
        <p:sp>
          <p:nvSpPr>
            <p:cNvPr id="172" name="Rectangle 37"/>
            <p:cNvSpPr>
              <a:spLocks noChangeArrowheads="1"/>
            </p:cNvSpPr>
            <p:nvPr/>
          </p:nvSpPr>
          <p:spPr bwMode="auto">
            <a:xfrm>
              <a:off x="2420268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E</a:t>
              </a:r>
            </a:p>
          </p:txBody>
        </p:sp>
        <p:cxnSp>
          <p:nvCxnSpPr>
            <p:cNvPr id="173" name="Straight Connector 48"/>
            <p:cNvCxnSpPr/>
            <p:nvPr/>
          </p:nvCxnSpPr>
          <p:spPr>
            <a:xfrm rot="16200000" flipH="1">
              <a:off x="5296942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Rectangle 37"/>
            <p:cNvSpPr>
              <a:spLocks noChangeArrowheads="1"/>
            </p:cNvSpPr>
            <p:nvPr/>
          </p:nvSpPr>
          <p:spPr bwMode="auto">
            <a:xfrm>
              <a:off x="4401468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C</a:t>
              </a:r>
            </a:p>
          </p:txBody>
        </p:sp>
        <p:cxnSp>
          <p:nvCxnSpPr>
            <p:cNvPr id="175" name="Straight Connector 50"/>
            <p:cNvCxnSpPr/>
            <p:nvPr/>
          </p:nvCxnSpPr>
          <p:spPr>
            <a:xfrm rot="5400000" flipH="1" flipV="1">
              <a:off x="5296942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ectangle 37"/>
            <p:cNvSpPr>
              <a:spLocks noChangeArrowheads="1"/>
            </p:cNvSpPr>
            <p:nvPr/>
          </p:nvSpPr>
          <p:spPr bwMode="auto">
            <a:xfrm>
              <a:off x="4401468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F</a:t>
              </a:r>
            </a:p>
          </p:txBody>
        </p:sp>
        <p:cxnSp>
          <p:nvCxnSpPr>
            <p:cNvPr id="177" name="Straight Connector 55"/>
            <p:cNvCxnSpPr/>
            <p:nvPr/>
          </p:nvCxnSpPr>
          <p:spPr>
            <a:xfrm rot="10800000">
              <a:off x="1351309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Rectangle 70"/>
            <p:cNvSpPr>
              <a:spLocks noChangeArrowheads="1"/>
            </p:cNvSpPr>
            <p:nvPr/>
          </p:nvSpPr>
          <p:spPr bwMode="auto">
            <a:xfrm>
              <a:off x="228601" y="1919289"/>
              <a:ext cx="1066800" cy="292578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  <a:cs typeface="Arial" pitchFamily="34" charset="0"/>
                </a:rPr>
                <a:t>Cause</a:t>
              </a:r>
            </a:p>
          </p:txBody>
        </p:sp>
        <p:cxnSp>
          <p:nvCxnSpPr>
            <p:cNvPr id="179" name="Straight Connector 57"/>
            <p:cNvCxnSpPr/>
            <p:nvPr/>
          </p:nvCxnSpPr>
          <p:spPr>
            <a:xfrm rot="10800000">
              <a:off x="1848769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ectangle 70"/>
            <p:cNvSpPr>
              <a:spLocks noChangeArrowheads="1"/>
            </p:cNvSpPr>
            <p:nvPr/>
          </p:nvSpPr>
          <p:spPr bwMode="auto">
            <a:xfrm>
              <a:off x="726060" y="2528889"/>
              <a:ext cx="1066800" cy="292578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  <a:cs typeface="Arial" pitchFamily="34" charset="0"/>
                </a:rPr>
                <a:t>Cause</a:t>
              </a:r>
            </a:p>
          </p:txBody>
        </p:sp>
        <p:cxnSp>
          <p:nvCxnSpPr>
            <p:cNvPr id="181" name="Straight Connector 63"/>
            <p:cNvCxnSpPr/>
            <p:nvPr/>
          </p:nvCxnSpPr>
          <p:spPr>
            <a:xfrm rot="10800000">
              <a:off x="1351309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70"/>
            <p:cNvSpPr>
              <a:spLocks noChangeArrowheads="1"/>
            </p:cNvSpPr>
            <p:nvPr/>
          </p:nvSpPr>
          <p:spPr bwMode="auto">
            <a:xfrm>
              <a:off x="228600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3" name="Straight Connector 65"/>
            <p:cNvCxnSpPr/>
            <p:nvPr/>
          </p:nvCxnSpPr>
          <p:spPr>
            <a:xfrm rot="10800000">
              <a:off x="1848769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Rectangle 70"/>
            <p:cNvSpPr>
              <a:spLocks noChangeArrowheads="1"/>
            </p:cNvSpPr>
            <p:nvPr/>
          </p:nvSpPr>
          <p:spPr bwMode="auto">
            <a:xfrm>
              <a:off x="726060" y="4037859"/>
              <a:ext cx="1066800" cy="304800"/>
            </a:xfrm>
            <a:prstGeom prst="rect">
              <a:avLst/>
            </a:prstGeom>
            <a:ln w="6350" cap="rnd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5" name="Straight Connector 67"/>
            <p:cNvCxnSpPr/>
            <p:nvPr/>
          </p:nvCxnSpPr>
          <p:spPr>
            <a:xfrm rot="10800000">
              <a:off x="3459851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Rectangle 70"/>
            <p:cNvSpPr>
              <a:spLocks noChangeArrowheads="1"/>
            </p:cNvSpPr>
            <p:nvPr/>
          </p:nvSpPr>
          <p:spPr bwMode="auto">
            <a:xfrm>
              <a:off x="2337142" y="19065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7" name="Straight Connector 69"/>
            <p:cNvCxnSpPr/>
            <p:nvPr/>
          </p:nvCxnSpPr>
          <p:spPr>
            <a:xfrm rot="10800000">
              <a:off x="3957311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Rectangle 70"/>
            <p:cNvSpPr>
              <a:spLocks noChangeArrowheads="1"/>
            </p:cNvSpPr>
            <p:nvPr/>
          </p:nvSpPr>
          <p:spPr bwMode="auto">
            <a:xfrm>
              <a:off x="2834602" y="25161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9" name="Straight Connector 71"/>
            <p:cNvCxnSpPr/>
            <p:nvPr/>
          </p:nvCxnSpPr>
          <p:spPr>
            <a:xfrm rot="10800000">
              <a:off x="3459851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 70"/>
            <p:cNvSpPr>
              <a:spLocks noChangeArrowheads="1"/>
            </p:cNvSpPr>
            <p:nvPr/>
          </p:nvSpPr>
          <p:spPr bwMode="auto">
            <a:xfrm>
              <a:off x="2337142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1" name="Straight Connector 73"/>
            <p:cNvCxnSpPr/>
            <p:nvPr/>
          </p:nvCxnSpPr>
          <p:spPr>
            <a:xfrm rot="10800000">
              <a:off x="3957311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70"/>
            <p:cNvSpPr>
              <a:spLocks noChangeArrowheads="1"/>
            </p:cNvSpPr>
            <p:nvPr/>
          </p:nvSpPr>
          <p:spPr bwMode="auto">
            <a:xfrm>
              <a:off x="2834602" y="403785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3" name="Straight Connector 75"/>
            <p:cNvCxnSpPr/>
            <p:nvPr/>
          </p:nvCxnSpPr>
          <p:spPr>
            <a:xfrm rot="10800000">
              <a:off x="5432973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70"/>
            <p:cNvSpPr>
              <a:spLocks noChangeArrowheads="1"/>
            </p:cNvSpPr>
            <p:nvPr/>
          </p:nvSpPr>
          <p:spPr bwMode="auto">
            <a:xfrm>
              <a:off x="4310264" y="19065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5" name="Straight Connector 77"/>
            <p:cNvCxnSpPr/>
            <p:nvPr/>
          </p:nvCxnSpPr>
          <p:spPr>
            <a:xfrm rot="10800000">
              <a:off x="5930433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ectangle 78"/>
            <p:cNvSpPr>
              <a:spLocks noChangeArrowheads="1"/>
            </p:cNvSpPr>
            <p:nvPr/>
          </p:nvSpPr>
          <p:spPr bwMode="auto">
            <a:xfrm>
              <a:off x="4807724" y="25161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7" name="Straight Connector 79"/>
            <p:cNvCxnSpPr/>
            <p:nvPr/>
          </p:nvCxnSpPr>
          <p:spPr>
            <a:xfrm rot="10800000">
              <a:off x="5432973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ectangle 70"/>
            <p:cNvSpPr>
              <a:spLocks noChangeArrowheads="1"/>
            </p:cNvSpPr>
            <p:nvPr/>
          </p:nvSpPr>
          <p:spPr bwMode="auto">
            <a:xfrm>
              <a:off x="4310264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9" name="Straight Connector 81"/>
            <p:cNvCxnSpPr/>
            <p:nvPr/>
          </p:nvCxnSpPr>
          <p:spPr>
            <a:xfrm rot="10800000">
              <a:off x="5930433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70"/>
            <p:cNvSpPr>
              <a:spLocks noChangeArrowheads="1"/>
            </p:cNvSpPr>
            <p:nvPr/>
          </p:nvSpPr>
          <p:spPr bwMode="auto">
            <a:xfrm>
              <a:off x="4807724" y="403785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201" name="Straight Connector 4"/>
            <p:cNvCxnSpPr/>
            <p:nvPr/>
          </p:nvCxnSpPr>
          <p:spPr>
            <a:xfrm flipV="1">
              <a:off x="1884710" y="3432175"/>
              <a:ext cx="5602858" cy="10582"/>
            </a:xfrm>
            <a:prstGeom prst="line">
              <a:avLst/>
            </a:prstGeom>
            <a:ln w="57150" cap="rnd" cmpd="sng" algn="ctr">
              <a:solidFill>
                <a:srgbClr val="5A76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Rectangle 43"/>
            <p:cNvSpPr>
              <a:spLocks noChangeArrowheads="1"/>
            </p:cNvSpPr>
            <p:nvPr/>
          </p:nvSpPr>
          <p:spPr bwMode="auto">
            <a:xfrm>
              <a:off x="7239000" y="2940698"/>
              <a:ext cx="1524000" cy="979778"/>
            </a:xfrm>
            <a:prstGeom prst="rect">
              <a:avLst/>
            </a:prstGeom>
            <a:gradFill flip="none" rotWithShape="1">
              <a:gsLst>
                <a:gs pos="0">
                  <a:srgbClr val="CFE7F5"/>
                </a:gs>
                <a:gs pos="100000">
                  <a:srgbClr val="A5D2ED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</p:grpSp>
      <p:sp>
        <p:nvSpPr>
          <p:cNvPr id="204" name="TextBox 203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29074"/>
            <a:ext cx="9144000" cy="964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4143389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THANKS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8073" y="4024257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商务汇报总结报告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356</Words>
  <Application>Microsoft Office PowerPoint</Application>
  <PresentationFormat>全屏显示(16:9)</PresentationFormat>
  <Paragraphs>85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Kozuka Gothic Pro B</vt:lpstr>
      <vt:lpstr>PMingLiU</vt:lpstr>
      <vt:lpstr>宋体</vt:lpstr>
      <vt:lpstr>微软雅黑</vt:lpstr>
      <vt:lpstr>Arial</vt:lpstr>
      <vt:lpstr>Arial Narrow</vt:lpstr>
      <vt:lpstr>Calibri</vt:lpstr>
      <vt:lpstr>Times</vt:lpstr>
      <vt:lpstr>Wingdings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</cp:lastModifiedBy>
  <cp:revision>27</cp:revision>
  <dcterms:created xsi:type="dcterms:W3CDTF">2013-10-16T05:48:55Z</dcterms:created>
  <dcterms:modified xsi:type="dcterms:W3CDTF">2015-02-10T02:45:06Z</dcterms:modified>
</cp:coreProperties>
</file>