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sldIdLst>
    <p:sldId id="256" r:id="rId3"/>
    <p:sldId id="260" r:id="rId4"/>
    <p:sldId id="263" r:id="rId5"/>
    <p:sldId id="261" r:id="rId6"/>
    <p:sldId id="266" r:id="rId7"/>
    <p:sldId id="259" r:id="rId8"/>
    <p:sldId id="257" r:id="rId9"/>
    <p:sldId id="262" r:id="rId10"/>
    <p:sldId id="258" r:id="rId11"/>
    <p:sldId id="267" r:id="rId12"/>
    <p:sldId id="265" r:id="rId13"/>
    <p:sldId id="264" r:id="rId14"/>
    <p:sldId id="268" r:id="rId15"/>
    <p:sldId id="269" r:id="rId16"/>
  </p:sldIdLst>
  <p:sldSz cx="9144000" cy="6858000" type="screen4x3"/>
  <p:notesSz cx="6858000" cy="9144000"/>
  <p:embeddedFontLst>
    <p:embeddedFont>
      <p:font typeface="华文细黑" panose="02010600040101010101" pitchFamily="2" charset="-122"/>
      <p:regular r:id="rId17"/>
    </p:embeddedFont>
    <p:embeddedFont>
      <p:font typeface="Arial Unicode MS" panose="020B0604020202020204" pitchFamily="34" charset="-122"/>
      <p:regular r:id="rId18"/>
    </p:embeddedFont>
    <p:embeddedFont>
      <p:font typeface="Candara" panose="020E0502030303020204" pitchFamily="34" charset="0"/>
      <p:regular r:id="rId19"/>
      <p:bold r:id="rId20"/>
      <p:italic r:id="rId21"/>
      <p:boldItalic r:id="rId22"/>
    </p:embeddedFont>
    <p:embeddedFont>
      <p:font typeface="微软雅黑" panose="020B0503020204020204" pitchFamily="34" charset="-122"/>
      <p:regular r:id="rId23"/>
      <p:bold r:id="rId24"/>
    </p:embeddedFon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黑体" panose="02010609060101010101" pitchFamily="49" charset="-122"/>
      <p:regular r:id="rId29"/>
    </p:embeddedFont>
  </p:embeddedFontLst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70" d="100"/>
          <a:sy n="70" d="100"/>
        </p:scale>
        <p:origin x="1386" y="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1.xml"/><Relationship Id="rId21" Type="http://schemas.openxmlformats.org/officeDocument/2006/relationships/font" Target="fonts/font5.fntdata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8.fntdata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8.xml"/><Relationship Id="rId19" Type="http://schemas.openxmlformats.org/officeDocument/2006/relationships/font" Target="fonts/font3.fntdata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1D91E-53D2-4F1A-B539-5CA1B5D36782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88FA2-3D3C-444F-909E-DD27764849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381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9E365-3AFA-4726-91FC-F9CED8B1224E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7B2B0-2146-477D-A658-609945100D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219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1EA96-AD58-459B-B473-8578C872F4E9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CA4FF-B1CF-427B-A601-1FC12DEA15B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7299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5F714D-6092-475A-8B08-BA278D07BB8A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E4CF24-4D8B-4E03-AFE1-0CB75FA2F80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902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E8CFDC-6C7C-4A76-9769-07FFDAD9ECE7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81E6A-9B57-41C5-995D-401C6FBEB413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0304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83F2D0-4466-4F1F-8C0E-5087A75D494A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B4554-D1D4-455D-BBEC-10BE875245C3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318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2A3F0D-5ABC-4A88-AD42-1E04DA1DF91D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494A8-39EE-46A1-A1BD-88180661513B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5766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F4908D-140C-421E-939A-8EF6CF9F7CAC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096A6-BF16-4B46-BA4E-210526D4BAA3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1320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42CF7B-0F94-4954-9784-CA64A57828A5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C952BB-3389-4A20-9E09-0F1B5523C02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0722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9B4085-E6C0-426E-84AA-B2E68058718A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AD3A18-025F-415A-AAD1-878BADC910BA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2567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DB2C24-E7F8-4BE0-950F-933E44BB9FD1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0D109-4E28-47E4-943F-4C88D0B4500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144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F8238-15F3-4F3D-B67D-CFBA6917DAA3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8E4E6-7C81-4C82-8FE8-F3347EE3D4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487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06D817-2A36-424D-BDC2-FF7C54180FBA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A30657-5D85-40C9-80A0-EA067EAAB79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7976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98B24A-B7EC-4777-B536-14932E4ED2C3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94DBBA-BE90-4EA9-ACA3-2169E80E847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9756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3119D2-104A-403F-A8CA-A659A29B5E2E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61118-4485-4B9E-84C7-C5B0C3FD5A24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961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4E27E-AE8A-4C74-8EE8-54430234B2BF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7763C-3944-44D4-B658-402E469C2C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1815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7F488-572B-4C64-8316-7794DD1BBDC4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77EB7-8016-43F3-AAED-C2AC477F67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3072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9D868-3C3C-4321-ACF2-2505BAF14E16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69F4A-0024-470B-96F4-A2B6953B151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02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E5C1C-FF0E-4B66-B3AD-EE78766878E0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CC90-66C8-44CB-911B-9C6A4BA637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0153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837ED-BCC3-4577-8D68-4B6E42199181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98459-69EC-4B23-9814-533F65FEF0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0864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CFF64-659C-4E86-86A6-E55E536BFD53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1935B-EF83-4A03-B735-BBB49F18F3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5444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216C2-0071-4468-BE41-F8B4D17FAFFC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08A65-D643-4C6E-BB3E-AC57CBC847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7690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FD51498-5BD7-4B4B-BBFB-B25844E158A4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9A953C8-BCEB-4795-9556-234FDD15DA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黑体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黑体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黑体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黑体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黑体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黑体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黑体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黑体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buFont typeface="Arial" panose="020B0604020202020204" pitchFamily="34" charset="0"/>
              <a:buNone/>
            </a:pPr>
            <a:fld id="{31263B26-2F6E-4F3C-9FDA-A1637A45CDDA}" type="datetime1"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pPr>
                <a:buFont typeface="Arial" panose="020B0604020202020204" pitchFamily="34" charset="0"/>
                <a:buNone/>
              </a:pPr>
              <a:t>2015/2/10</a:t>
            </a:fld>
            <a:endParaRPr 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buFont typeface="Arial" panose="020B0604020202020204" pitchFamily="34" charset="0"/>
              <a:buNone/>
            </a:pPr>
            <a:endParaRPr 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buFont typeface="Arial" panose="020B0604020202020204" pitchFamily="34" charset="0"/>
              <a:buNone/>
            </a:pPr>
            <a:fld id="{88E2AA42-DE64-4E6B-A83D-3BB0A7DEFBF5}" type="slidenum"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pPr>
                <a:buFont typeface="Arial" panose="020B0604020202020204" pitchFamily="34" charset="0"/>
                <a:buNone/>
              </a:pPr>
              <a:t>‹#›</a:t>
            </a:fld>
            <a:endParaRPr 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3053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6024" y="2222862"/>
            <a:ext cx="3995936" cy="28623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黑体" pitchFamily="49" charset="-122"/>
              </a:rPr>
              <a:t>最初的</a:t>
            </a:r>
            <a:endParaRPr lang="en-US" altLang="zh-CN" sz="9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黑体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黑体" pitchFamily="49" charset="-122"/>
              </a:rPr>
              <a:t>梦想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850" y="5302250"/>
            <a:ext cx="201612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+mn-ea"/>
                <a:ea typeface="+mn-ea"/>
              </a:rPr>
              <a:t>By/</a:t>
            </a:r>
            <a:r>
              <a:rPr lang="zh-CN" altLang="en-US">
                <a:latin typeface="+mn-ea"/>
                <a:ea typeface="+mn-ea"/>
              </a:rPr>
              <a:t>宣传部 关某</a:t>
            </a:r>
            <a:endParaRPr lang="en-US" altLang="zh-CN" dirty="0">
              <a:latin typeface="+mn-ea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3186113" y="2133600"/>
            <a:ext cx="27717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7200">
                <a:solidFill>
                  <a:schemeClr val="bg1"/>
                </a:solidFill>
                <a:latin typeface="Candara" pitchFamily="34" charset="0"/>
                <a:ea typeface="华文细黑" pitchFamily="2" charset="-122"/>
              </a:rPr>
              <a:t>WHAT</a:t>
            </a:r>
          </a:p>
          <a:p>
            <a:pPr algn="ctr" eaLnBrk="1" hangingPunct="1"/>
            <a:r>
              <a:rPr lang="en-US" altLang="zh-CN" sz="7200">
                <a:solidFill>
                  <a:schemeClr val="bg1"/>
                </a:solidFill>
                <a:latin typeface="Candara" pitchFamily="34" charset="0"/>
                <a:ea typeface="华文细黑" pitchFamily="2" charset="-122"/>
              </a:rPr>
              <a:t>HOW</a:t>
            </a:r>
          </a:p>
        </p:txBody>
      </p:sp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4284663" y="2852738"/>
            <a:ext cx="5746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4400">
                <a:latin typeface="Candara" pitchFamily="34" charset="0"/>
                <a:ea typeface="华文细黑" pitchFamily="2" charset="-122"/>
              </a:rPr>
              <a:t>&amp;</a:t>
            </a:r>
            <a:endParaRPr lang="zh-CN" altLang="en-US" sz="4400">
              <a:latin typeface="Candara" pitchFamily="34" charset="0"/>
              <a:ea typeface="华文细黑" pitchFamily="2" charset="-122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924300" y="4048125"/>
            <a:ext cx="1727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Candara" pitchFamily="34" charset="0"/>
                <a:ea typeface="华文细黑" pitchFamily="2" charset="-122"/>
              </a:rPr>
              <a:t>电子数据库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635375" y="2420938"/>
            <a:ext cx="18732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4400">
                <a:latin typeface="Candara" pitchFamily="34" charset="0"/>
                <a:ea typeface="华文细黑" pitchFamily="2" charset="-122"/>
              </a:rPr>
              <a:t>专业化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51275" y="1052513"/>
            <a:ext cx="1584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400">
                <a:latin typeface="Candara" pitchFamily="34" charset="0"/>
                <a:ea typeface="华文细黑" pitchFamily="2" charset="-122"/>
              </a:rPr>
              <a:t>定期培训</a:t>
            </a:r>
          </a:p>
        </p:txBody>
      </p:sp>
      <p:sp>
        <p:nvSpPr>
          <p:cNvPr id="8" name="左大括号 7"/>
          <p:cNvSpPr/>
          <p:nvPr/>
        </p:nvSpPr>
        <p:spPr>
          <a:xfrm>
            <a:off x="3132138" y="1341438"/>
            <a:ext cx="360362" cy="2951162"/>
          </a:xfrm>
          <a:prstGeom prst="leftBrace">
            <a:avLst/>
          </a:prstGeom>
          <a:noFill/>
          <a:ln w="28575"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580063" y="982663"/>
            <a:ext cx="23764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>
                <a:latin typeface="Candara" pitchFamily="34" charset="0"/>
                <a:ea typeface="华文细黑" pitchFamily="2" charset="-122"/>
              </a:rPr>
              <a:t>部员分组</a:t>
            </a:r>
            <a:r>
              <a:rPr lang="en-US" altLang="zh-CN">
                <a:latin typeface="Candara" pitchFamily="34" charset="0"/>
                <a:ea typeface="华文细黑" pitchFamily="2" charset="-122"/>
              </a:rPr>
              <a:t>\</a:t>
            </a:r>
          </a:p>
          <a:p>
            <a:pPr eaLnBrk="1" hangingPunct="1"/>
            <a:r>
              <a:rPr lang="zh-CN" altLang="en-US">
                <a:latin typeface="Candara" pitchFamily="34" charset="0"/>
                <a:ea typeface="华文细黑" pitchFamily="2" charset="-122"/>
              </a:rPr>
              <a:t>邀请家教中心宣传组</a:t>
            </a:r>
            <a:r>
              <a:rPr lang="en-US" altLang="zh-CN">
                <a:latin typeface="Candara" pitchFamily="34" charset="0"/>
                <a:ea typeface="华文细黑" pitchFamily="2" charset="-122"/>
              </a:rPr>
              <a:t>\</a:t>
            </a:r>
            <a:endParaRPr lang="zh-CN" altLang="en-US">
              <a:latin typeface="Candara" pitchFamily="34" charset="0"/>
              <a:ea typeface="华文细黑" pitchFamily="2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084888" y="3644900"/>
            <a:ext cx="1295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>
                <a:latin typeface="Candara" pitchFamily="34" charset="0"/>
                <a:ea typeface="华文细黑" pitchFamily="2" charset="-122"/>
              </a:rPr>
              <a:t>共享资料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84888" y="4581525"/>
            <a:ext cx="11509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>
                <a:latin typeface="Candara" pitchFamily="34" charset="0"/>
                <a:ea typeface="华文细黑" pitchFamily="2" charset="-122"/>
              </a:rPr>
              <a:t>内部资料</a:t>
            </a:r>
          </a:p>
        </p:txBody>
      </p:sp>
      <p:sp>
        <p:nvSpPr>
          <p:cNvPr id="12" name="左大括号 11"/>
          <p:cNvSpPr/>
          <p:nvPr/>
        </p:nvSpPr>
        <p:spPr>
          <a:xfrm>
            <a:off x="5651500" y="3860800"/>
            <a:ext cx="288925" cy="863600"/>
          </a:xfrm>
          <a:prstGeom prst="lef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mph" presetSubtype="1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mph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" presetClass="emph" presetSubtype="1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41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3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3" grpId="0"/>
      <p:bldP spid="5" grpId="0"/>
      <p:bldP spid="5" grpId="1"/>
      <p:bldP spid="5" grpId="2"/>
      <p:bldP spid="8" grpId="0" animBg="1"/>
      <p:bldP spid="9" grpId="0"/>
      <p:bldP spid="9" grpId="1"/>
      <p:bldP spid="10" grpId="0"/>
      <p:bldP spid="10" grpId="1"/>
      <p:bldP spid="11" grpId="0"/>
      <p:bldP spid="11" grpId="1"/>
      <p:bldP spid="12" grpId="0" animBg="1"/>
      <p:bldP spid="12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067175" y="4202113"/>
            <a:ext cx="16573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800">
                <a:latin typeface="Candara" pitchFamily="34" charset="0"/>
                <a:ea typeface="华文细黑" pitchFamily="2" charset="-122"/>
              </a:rPr>
              <a:t>完善制度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671888" y="2708275"/>
            <a:ext cx="1800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4000">
                <a:latin typeface="Candara" pitchFamily="34" charset="0"/>
                <a:ea typeface="华文细黑" pitchFamily="2" charset="-122"/>
              </a:rPr>
              <a:t>规范化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067175" y="1998663"/>
            <a:ext cx="23050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>
                <a:latin typeface="Candara" pitchFamily="34" charset="0"/>
                <a:ea typeface="华文细黑" pitchFamily="2" charset="-122"/>
              </a:rPr>
              <a:t>写你所做，做你所写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067175" y="2813050"/>
            <a:ext cx="19446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800">
                <a:latin typeface="Candara" pitchFamily="34" charset="0"/>
                <a:ea typeface="华文细黑" pitchFamily="2" charset="-122"/>
              </a:rPr>
              <a:t>完善</a:t>
            </a:r>
            <a:r>
              <a:rPr lang="en-US" altLang="zh-CN" sz="2800">
                <a:latin typeface="Candara" pitchFamily="34" charset="0"/>
                <a:ea typeface="华文细黑" pitchFamily="2" charset="-122"/>
              </a:rPr>
              <a:t>VI</a:t>
            </a:r>
            <a:r>
              <a:rPr lang="zh-CN" altLang="en-US" sz="2800">
                <a:latin typeface="Candara" pitchFamily="34" charset="0"/>
                <a:ea typeface="华文细黑" pitchFamily="2" charset="-122"/>
              </a:rPr>
              <a:t>系统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067175" y="1484313"/>
            <a:ext cx="2143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800">
                <a:latin typeface="Candara" pitchFamily="34" charset="0"/>
                <a:ea typeface="华文细黑" pitchFamily="2" charset="-122"/>
              </a:rPr>
              <a:t>ISO</a:t>
            </a:r>
            <a:r>
              <a:rPr lang="zh-CN" altLang="en-US" sz="2800">
                <a:latin typeface="Candara" pitchFamily="34" charset="0"/>
                <a:ea typeface="华文细黑" pitchFamily="2" charset="-122"/>
              </a:rPr>
              <a:t>标准化</a:t>
            </a:r>
          </a:p>
        </p:txBody>
      </p:sp>
      <p:sp>
        <p:nvSpPr>
          <p:cNvPr id="7" name="左大括号 6"/>
          <p:cNvSpPr/>
          <p:nvPr/>
        </p:nvSpPr>
        <p:spPr>
          <a:xfrm>
            <a:off x="3419475" y="1700213"/>
            <a:ext cx="288925" cy="2808287"/>
          </a:xfrm>
          <a:prstGeom prst="lef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140200" y="3429000"/>
            <a:ext cx="25193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zh-CN">
                <a:latin typeface="Candara" pitchFamily="34" charset="0"/>
                <a:ea typeface="华文细黑" pitchFamily="2" charset="-122"/>
              </a:rPr>
              <a:t>标志、标准字</a:t>
            </a:r>
            <a:r>
              <a:rPr lang="zh-CN" altLang="en-US">
                <a:latin typeface="Candara" pitchFamily="34" charset="0"/>
                <a:ea typeface="华文细黑" pitchFamily="2" charset="-122"/>
              </a:rPr>
              <a:t>组合规范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140200" y="3789363"/>
            <a:ext cx="11525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>
                <a:latin typeface="Candara" pitchFamily="34" charset="0"/>
                <a:ea typeface="华文细黑" pitchFamily="2" charset="-122"/>
              </a:rPr>
              <a:t>制作桌旗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" presetClass="emph" presetSubtype="1" grpId="3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42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3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4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" presetClass="emph" presetSubtype="1" grpId="3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4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7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8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0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30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30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5" presetClass="emph" presetSubtype="1" grpId="4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87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8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9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5" presetClass="emph" presetSubtype="1" grpId="4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9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9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93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5" presetClass="emph" presetSubtype="1" grpId="3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9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9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97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9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0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3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30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5" presetClass="emph" presetSubtype="1" grpId="3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1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13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14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9" presetClass="emph" presetSubtype="0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0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9" presetClass="emph" presetSubtype="0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3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3" grpId="0"/>
      <p:bldP spid="4" grpId="0"/>
      <p:bldP spid="4" grpId="1"/>
      <p:bldP spid="4" grpId="2"/>
      <p:bldP spid="4" grpId="3"/>
      <p:bldP spid="5" grpId="0"/>
      <p:bldP spid="5" grpId="1"/>
      <p:bldP spid="5" grpId="2"/>
      <p:bldP spid="5" grpId="3"/>
      <p:bldP spid="5" grpId="4"/>
      <p:bldP spid="6" grpId="0"/>
      <p:bldP spid="6" grpId="1"/>
      <p:bldP spid="6" grpId="2"/>
      <p:bldP spid="6" grpId="3"/>
      <p:bldP spid="7" grpId="0" animBg="1"/>
      <p:bldP spid="8" grpId="0"/>
      <p:bldP spid="8" grpId="1"/>
      <p:bldP spid="8" grpId="2"/>
      <p:bldP spid="8" grpId="3"/>
      <p:bldP spid="8" grpId="4"/>
      <p:bldP spid="9" grpId="0"/>
      <p:bldP spid="9" grpId="1"/>
      <p:bldP spid="9" grpId="2"/>
      <p:bldP spid="9" grpId="3"/>
      <p:bldP spid="9" grpId="4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203575" y="2092325"/>
            <a:ext cx="2808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000">
                <a:latin typeface="Candara" pitchFamily="34" charset="0"/>
                <a:ea typeface="华文细黑" pitchFamily="2" charset="-122"/>
              </a:rPr>
              <a:t>Well , my speech is done</a:t>
            </a:r>
            <a:endParaRPr lang="zh-CN" altLang="en-US" sz="2000">
              <a:latin typeface="Candara" pitchFamily="34" charset="0"/>
              <a:ea typeface="华文细黑" pitchFamily="2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879725" y="2565400"/>
            <a:ext cx="3708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000">
                <a:latin typeface="Candara" pitchFamily="34" charset="0"/>
                <a:ea typeface="华文细黑" pitchFamily="2" charset="-122"/>
              </a:rPr>
              <a:t>One last thing , I want to tell you </a:t>
            </a:r>
            <a:endParaRPr lang="zh-CN" altLang="en-US" sz="2000">
              <a:latin typeface="Candara" pitchFamily="34" charset="0"/>
              <a:ea typeface="华文细黑" pitchFamily="2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403350" y="3068638"/>
            <a:ext cx="63373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4800">
                <a:latin typeface="Candara" pitchFamily="34" charset="0"/>
                <a:ea typeface="华文细黑" pitchFamily="2" charset="-122"/>
              </a:rPr>
              <a:t>谢谢大家一年来的照顾</a:t>
            </a:r>
            <a:endParaRPr lang="en-US" altLang="zh-CN" sz="4800">
              <a:latin typeface="Candara" pitchFamily="34" charset="0"/>
              <a:ea typeface="华文细黑" pitchFamily="2" charset="-122"/>
            </a:endParaRPr>
          </a:p>
          <a:p>
            <a:pPr algn="ctr" eaLnBrk="1" hangingPunct="1"/>
            <a:r>
              <a:rPr lang="zh-CN" altLang="en-US" sz="4800">
                <a:latin typeface="Candara" pitchFamily="34" charset="0"/>
                <a:ea typeface="华文细黑" pitchFamily="2" charset="-122"/>
              </a:rPr>
              <a:t>♥ </a:t>
            </a:r>
            <a:r>
              <a:rPr lang="en-US" altLang="zh-CN" sz="4800">
                <a:latin typeface="Candara" pitchFamily="34" charset="0"/>
                <a:ea typeface="华文细黑" pitchFamily="2" charset="-122"/>
              </a:rPr>
              <a:t>love you all</a:t>
            </a:r>
            <a:r>
              <a:rPr lang="zh-CN" altLang="en-US" sz="4800">
                <a:latin typeface="Candara" pitchFamily="34" charset="0"/>
                <a:ea typeface="华文细黑" pitchFamily="2" charset="-122"/>
              </a:rPr>
              <a:t> ♥</a:t>
            </a:r>
            <a:endParaRPr lang="en-US" altLang="zh-CN" sz="4800">
              <a:latin typeface="Candara" pitchFamily="34" charset="0"/>
              <a:ea typeface="华文细黑" pitchFamily="2" charset="-122"/>
            </a:endParaRPr>
          </a:p>
          <a:p>
            <a:pPr algn="ctr" eaLnBrk="1" hangingPunct="1"/>
            <a:r>
              <a:rPr lang="en-US" altLang="zh-CN" sz="4800">
                <a:latin typeface="Candara" pitchFamily="34" charset="0"/>
                <a:ea typeface="华文细黑" pitchFamily="2" charset="-122"/>
              </a:rPr>
              <a:t>THANK</a:t>
            </a:r>
            <a:r>
              <a:rPr lang="zh-CN" altLang="en-US" sz="4800">
                <a:latin typeface="Candara" pitchFamily="34" charset="0"/>
                <a:ea typeface="华文细黑" pitchFamily="2" charset="-122"/>
              </a:rPr>
              <a:t> </a:t>
            </a:r>
            <a:r>
              <a:rPr lang="en-US" altLang="zh-CN" sz="4800">
                <a:latin typeface="Candara" pitchFamily="34" charset="0"/>
                <a:ea typeface="华文细黑" pitchFamily="2" charset="-122"/>
              </a:rPr>
              <a:t>YOU</a:t>
            </a:r>
            <a:endParaRPr lang="zh-CN" altLang="en-US" sz="4800">
              <a:latin typeface="Candara" pitchFamily="34" charset="0"/>
              <a:ea typeface="华文细黑" pitchFamily="2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6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6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6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8466138" cy="6858000"/>
            <a:chOff x="0" y="0"/>
            <a:chExt cx="13332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440" cy="1105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40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40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628"/>
              <a:ext cx="7350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ts val="1800"/>
                </a:spcBef>
                <a:buFont typeface="Arial" panose="020B0604020202020204" pitchFamily="34" charset="0"/>
                <a:buNone/>
              </a:pPr>
              <a:r>
                <a:rPr lang="zh-CN" altLang="en-US" sz="3200" b="1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32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9163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1412776"/>
            <a:ext cx="1692188" cy="3170099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0" b="1" kern="0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 Unicode MS" pitchFamily="34" charset="-122"/>
              </a:rPr>
              <a:t>1</a:t>
            </a:r>
            <a:endParaRPr lang="zh-CN" altLang="en-US" sz="6600" b="1" dirty="0">
              <a:ln w="76200">
                <a:solidFill>
                  <a:schemeClr val="bg1"/>
                </a:solidFill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8400" y="2060575"/>
            <a:ext cx="2735263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6600" dirty="0">
                <a:solidFill>
                  <a:srgbClr val="FFFFFF"/>
                </a:solidFill>
                <a:latin typeface="+mj-ea"/>
                <a:ea typeface="+mj-ea"/>
              </a:rPr>
              <a:t>种风格</a:t>
            </a:r>
            <a:endParaRPr lang="zh-CN" altLang="en-US" dirty="0">
              <a:latin typeface="+mj-ea"/>
              <a:ea typeface="+mj-ea"/>
            </a:endParaRPr>
          </a:p>
        </p:txBody>
      </p:sp>
      <p:grpSp>
        <p:nvGrpSpPr>
          <p:cNvPr id="3076" name="组合 7"/>
          <p:cNvGrpSpPr>
            <a:grpSpLocks/>
          </p:cNvGrpSpPr>
          <p:nvPr/>
        </p:nvGrpSpPr>
        <p:grpSpPr bwMode="auto">
          <a:xfrm>
            <a:off x="3851275" y="3068638"/>
            <a:ext cx="2376488" cy="1008062"/>
            <a:chOff x="3923928" y="2708920"/>
            <a:chExt cx="2376264" cy="1007390"/>
          </a:xfrm>
        </p:grpSpPr>
        <p:sp>
          <p:nvSpPr>
            <p:cNvPr id="6" name="矩形 5"/>
            <p:cNvSpPr/>
            <p:nvPr/>
          </p:nvSpPr>
          <p:spPr>
            <a:xfrm flipH="1" flipV="1">
              <a:off x="3923928" y="3287971"/>
              <a:ext cx="2376264" cy="4283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 flipH="1" flipV="1">
              <a:off x="3923928" y="3069042"/>
              <a:ext cx="2376264" cy="40137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 flipV="1">
              <a:off x="3923928" y="2853286"/>
              <a:ext cx="2376264" cy="54890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 flipH="1" flipV="1">
              <a:off x="3923928" y="2708920"/>
              <a:ext cx="2376264" cy="431512"/>
            </a:xfrm>
            <a:prstGeom prst="rect">
              <a:avLst/>
            </a:prstGeom>
            <a:solidFill>
              <a:schemeClr val="accent5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2627313" y="2060575"/>
            <a:ext cx="38893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7200">
                <a:solidFill>
                  <a:schemeClr val="bg1"/>
                </a:solidFill>
                <a:latin typeface="Candara" pitchFamily="34" charset="0"/>
                <a:ea typeface="华文细黑" pitchFamily="2" charset="-122"/>
              </a:rPr>
              <a:t>有始有终</a:t>
            </a:r>
          </a:p>
        </p:txBody>
      </p:sp>
      <p:pic>
        <p:nvPicPr>
          <p:cNvPr id="4099" name="Picture 3" descr="C:\Users\Gin.Gin-PC\AppData\Local\Microsoft\Windows\Temporary Internet Files\Content.IE5\VDY2ADMX\MC900023467[1].wmf"/>
          <p:cNvPicPr>
            <a:picLocks noChangeAspect="1" noChangeArrowheads="1"/>
          </p:cNvPicPr>
          <p:nvPr/>
        </p:nvPicPr>
        <p:blipFill>
          <a:blip r:embed="rId2" cstate="print">
            <a:lum bright="8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338" y="3500438"/>
            <a:ext cx="17113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2024063" y="2497138"/>
            <a:ext cx="509587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4000">
                <a:solidFill>
                  <a:schemeClr val="bg1"/>
                </a:solidFill>
                <a:latin typeface="Candara" pitchFamily="34" charset="0"/>
                <a:ea typeface="华文细黑" pitchFamily="2" charset="-122"/>
              </a:rPr>
              <a:t>办法</a:t>
            </a:r>
            <a:endParaRPr lang="en-US" altLang="zh-CN" sz="4000">
              <a:solidFill>
                <a:schemeClr val="bg1"/>
              </a:solidFill>
              <a:latin typeface="Candara" pitchFamily="34" charset="0"/>
              <a:ea typeface="华文细黑" pitchFamily="2" charset="-122"/>
            </a:endParaRPr>
          </a:p>
          <a:p>
            <a:pPr algn="ctr" eaLnBrk="1" hangingPunct="1"/>
            <a:r>
              <a:rPr lang="zh-CN" altLang="en-US" sz="6600">
                <a:solidFill>
                  <a:schemeClr val="bg1"/>
                </a:solidFill>
                <a:latin typeface="Candara" pitchFamily="34" charset="0"/>
                <a:ea typeface="华文细黑" pitchFamily="2" charset="-122"/>
              </a:rPr>
              <a:t>总</a:t>
            </a:r>
            <a:r>
              <a:rPr lang="zh-CN" altLang="en-US" sz="4000">
                <a:solidFill>
                  <a:schemeClr val="bg1"/>
                </a:solidFill>
                <a:latin typeface="Candara" pitchFamily="34" charset="0"/>
                <a:ea typeface="华文细黑" pitchFamily="2" charset="-122"/>
              </a:rPr>
              <a:t>比困难多</a:t>
            </a:r>
          </a:p>
        </p:txBody>
      </p:sp>
      <p:pic>
        <p:nvPicPr>
          <p:cNvPr id="5123" name="图片 3" descr="20120923121625550_easyicon_cn_25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316163"/>
            <a:ext cx="10033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2339975" y="4005263"/>
            <a:ext cx="44640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zh-CN" sz="2800">
                <a:solidFill>
                  <a:schemeClr val="bg1"/>
                </a:solidFill>
                <a:latin typeface="Candara" pitchFamily="34" charset="0"/>
                <a:ea typeface="华文细黑" pitchFamily="2" charset="-122"/>
              </a:rPr>
              <a:t>懂得</a:t>
            </a:r>
            <a:r>
              <a:rPr lang="zh-CN" altLang="zh-CN" sz="4800">
                <a:solidFill>
                  <a:schemeClr val="bg1"/>
                </a:solidFill>
                <a:latin typeface="Candara" pitchFamily="34" charset="0"/>
                <a:ea typeface="华文细黑" pitchFamily="2" charset="-122"/>
              </a:rPr>
              <a:t>倾听</a:t>
            </a:r>
            <a:r>
              <a:rPr lang="zh-CN" altLang="zh-CN" sz="2800">
                <a:solidFill>
                  <a:schemeClr val="bg1"/>
                </a:solidFill>
                <a:latin typeface="Candara" pitchFamily="34" charset="0"/>
                <a:ea typeface="华文细黑" pitchFamily="2" charset="-122"/>
              </a:rPr>
              <a:t>别人的</a:t>
            </a:r>
            <a:r>
              <a:rPr lang="zh-CN" altLang="zh-CN" sz="4800">
                <a:solidFill>
                  <a:schemeClr val="bg1"/>
                </a:solidFill>
                <a:latin typeface="Candara" pitchFamily="34" charset="0"/>
                <a:ea typeface="华文细黑" pitchFamily="2" charset="-122"/>
              </a:rPr>
              <a:t>忠告</a:t>
            </a:r>
            <a:endParaRPr lang="zh-CN" altLang="en-US" sz="4800">
              <a:solidFill>
                <a:schemeClr val="bg1"/>
              </a:solidFill>
              <a:latin typeface="Candara" pitchFamily="34" charset="0"/>
              <a:ea typeface="华文细黑" pitchFamily="2" charset="-122"/>
            </a:endParaRPr>
          </a:p>
        </p:txBody>
      </p:sp>
      <p:pic>
        <p:nvPicPr>
          <p:cNvPr id="6147" name="Picture 2" descr="C:\Users\Gin.Gin-PC\AppData\Local\Microsoft\Windows\Temporary Internet Files\Content.IE5\ZIBP3TT4\MC900078738[1].wmf"/>
          <p:cNvPicPr>
            <a:picLocks noChangeAspect="1" noChangeArrowheads="1"/>
          </p:cNvPicPr>
          <p:nvPr/>
        </p:nvPicPr>
        <p:blipFill>
          <a:blip r:embed="rId2" cstate="print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88" y="2047875"/>
            <a:ext cx="1368425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2"/>
          <p:cNvSpPr txBox="1">
            <a:spLocks noChangeArrowheads="1"/>
          </p:cNvSpPr>
          <p:nvPr/>
        </p:nvSpPr>
        <p:spPr bwMode="auto">
          <a:xfrm>
            <a:off x="2268538" y="1236663"/>
            <a:ext cx="460692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7200">
                <a:latin typeface="Candara" pitchFamily="34" charset="0"/>
                <a:ea typeface="华文细黑" pitchFamily="2" charset="-122"/>
              </a:rPr>
              <a:t>专心</a:t>
            </a:r>
            <a:r>
              <a:rPr lang="zh-CN" altLang="en-US" sz="3600">
                <a:latin typeface="Candara" pitchFamily="34" charset="0"/>
                <a:ea typeface="华文细黑" pitchFamily="2" charset="-122"/>
              </a:rPr>
              <a:t>地</a:t>
            </a:r>
            <a:r>
              <a:rPr lang="zh-CN" altLang="en-US" sz="7200">
                <a:latin typeface="Candara" pitchFamily="34" charset="0"/>
                <a:ea typeface="华文细黑" pitchFamily="2" charset="-122"/>
              </a:rPr>
              <a:t>工作</a:t>
            </a:r>
            <a:endParaRPr lang="en-US" altLang="zh-CN" sz="7200">
              <a:latin typeface="Candara" pitchFamily="34" charset="0"/>
              <a:ea typeface="华文细黑" pitchFamily="2" charset="-122"/>
            </a:endParaRPr>
          </a:p>
          <a:p>
            <a:pPr algn="r" eaLnBrk="1" hangingPunct="1">
              <a:lnSpc>
                <a:spcPct val="150000"/>
              </a:lnSpc>
            </a:pPr>
            <a:r>
              <a:rPr lang="zh-CN" altLang="en-US" sz="7200">
                <a:latin typeface="Candara" pitchFamily="34" charset="0"/>
                <a:ea typeface="华文细黑" pitchFamily="2" charset="-122"/>
              </a:rPr>
              <a:t>尽情</a:t>
            </a:r>
            <a:r>
              <a:rPr lang="zh-CN" altLang="en-US" sz="3600">
                <a:latin typeface="Candara" pitchFamily="34" charset="0"/>
                <a:ea typeface="华文细黑" pitchFamily="2" charset="-122"/>
              </a:rPr>
              <a:t>地</a:t>
            </a:r>
            <a:r>
              <a:rPr lang="zh-CN" altLang="en-US" sz="7200">
                <a:latin typeface="Candara" pitchFamily="34" charset="0"/>
                <a:ea typeface="华文细黑" pitchFamily="2" charset="-122"/>
              </a:rPr>
              <a:t>玩</a:t>
            </a:r>
          </a:p>
        </p:txBody>
      </p:sp>
      <p:sp>
        <p:nvSpPr>
          <p:cNvPr id="7171" name="TextBox 3"/>
          <p:cNvSpPr txBox="1">
            <a:spLocks noChangeArrowheads="1"/>
          </p:cNvSpPr>
          <p:nvPr/>
        </p:nvSpPr>
        <p:spPr bwMode="auto">
          <a:xfrm rot="-2476088">
            <a:off x="4787900" y="2533650"/>
            <a:ext cx="5762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7200">
                <a:latin typeface="Kozuka Gothic Pro R" pitchFamily="34" charset="-128"/>
                <a:ea typeface="Kozuka Gothic Pro R" pitchFamily="34" charset="-128"/>
              </a:rPr>
              <a:t>&amp;</a:t>
            </a:r>
            <a:endParaRPr lang="zh-CN" altLang="en-US" sz="7200">
              <a:latin typeface="Kozuka Gothic Pro R" pitchFamily="34" charset="-128"/>
              <a:ea typeface="Kozuka Gothic Pro R" pitchFamily="34" charset="-128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1763713" y="1412875"/>
            <a:ext cx="56165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zh-CN" sz="2800">
                <a:solidFill>
                  <a:schemeClr val="bg1"/>
                </a:solidFill>
                <a:latin typeface="Candara" pitchFamily="34" charset="0"/>
                <a:ea typeface="华文细黑" pitchFamily="2" charset="-122"/>
              </a:rPr>
              <a:t>一个</a:t>
            </a:r>
            <a:r>
              <a:rPr lang="zh-CN" altLang="zh-CN" sz="4800">
                <a:solidFill>
                  <a:schemeClr val="bg1"/>
                </a:solidFill>
                <a:latin typeface="Candara" pitchFamily="34" charset="0"/>
                <a:ea typeface="华文细黑" pitchFamily="2" charset="-122"/>
              </a:rPr>
              <a:t>人</a:t>
            </a:r>
            <a:r>
              <a:rPr lang="zh-CN" altLang="zh-CN" sz="2800">
                <a:solidFill>
                  <a:schemeClr val="bg1"/>
                </a:solidFill>
                <a:latin typeface="Candara" pitchFamily="34" charset="0"/>
                <a:ea typeface="华文细黑" pitchFamily="2" charset="-122"/>
              </a:rPr>
              <a:t>的努力，是</a:t>
            </a:r>
            <a:r>
              <a:rPr lang="zh-CN" altLang="zh-CN" sz="4800">
                <a:solidFill>
                  <a:schemeClr val="bg1"/>
                </a:solidFill>
                <a:latin typeface="Candara" pitchFamily="34" charset="0"/>
                <a:ea typeface="华文细黑" pitchFamily="2" charset="-122"/>
              </a:rPr>
              <a:t>加</a:t>
            </a:r>
            <a:r>
              <a:rPr lang="zh-CN" altLang="zh-CN" sz="2800">
                <a:solidFill>
                  <a:schemeClr val="bg1"/>
                </a:solidFill>
                <a:latin typeface="Candara" pitchFamily="34" charset="0"/>
                <a:ea typeface="华文细黑" pitchFamily="2" charset="-122"/>
              </a:rPr>
              <a:t>法效应</a:t>
            </a:r>
            <a:endParaRPr lang="en-US" altLang="zh-CN" sz="2800">
              <a:solidFill>
                <a:schemeClr val="bg1"/>
              </a:solidFill>
              <a:latin typeface="Candara" pitchFamily="34" charset="0"/>
              <a:ea typeface="华文细黑" pitchFamily="2" charset="-122"/>
            </a:endParaRPr>
          </a:p>
          <a:p>
            <a:pPr eaLnBrk="1" hangingPunct="1"/>
            <a:r>
              <a:rPr lang="zh-CN" altLang="zh-CN" sz="2800">
                <a:solidFill>
                  <a:schemeClr val="bg1"/>
                </a:solidFill>
                <a:latin typeface="Candara" pitchFamily="34" charset="0"/>
                <a:ea typeface="华文细黑" pitchFamily="2" charset="-122"/>
              </a:rPr>
              <a:t>一个</a:t>
            </a:r>
            <a:r>
              <a:rPr lang="zh-CN" altLang="zh-CN" sz="4800">
                <a:solidFill>
                  <a:schemeClr val="bg1"/>
                </a:solidFill>
                <a:latin typeface="Candara" pitchFamily="34" charset="0"/>
                <a:ea typeface="华文细黑" pitchFamily="2" charset="-122"/>
              </a:rPr>
              <a:t>团队</a:t>
            </a:r>
            <a:r>
              <a:rPr lang="zh-CN" altLang="zh-CN" sz="2800">
                <a:solidFill>
                  <a:schemeClr val="bg1"/>
                </a:solidFill>
                <a:latin typeface="Candara" pitchFamily="34" charset="0"/>
                <a:ea typeface="华文细黑" pitchFamily="2" charset="-122"/>
              </a:rPr>
              <a:t>的努力，是</a:t>
            </a:r>
            <a:r>
              <a:rPr lang="zh-CN" altLang="zh-CN" sz="4800">
                <a:solidFill>
                  <a:schemeClr val="bg1"/>
                </a:solidFill>
                <a:latin typeface="Candara" pitchFamily="34" charset="0"/>
                <a:ea typeface="华文细黑" pitchFamily="2" charset="-122"/>
              </a:rPr>
              <a:t>乘</a:t>
            </a:r>
            <a:r>
              <a:rPr lang="zh-CN" altLang="zh-CN" sz="2800">
                <a:solidFill>
                  <a:schemeClr val="bg1"/>
                </a:solidFill>
                <a:latin typeface="Candara" pitchFamily="34" charset="0"/>
                <a:ea typeface="华文细黑" pitchFamily="2" charset="-122"/>
              </a:rPr>
              <a:t>法效应</a:t>
            </a:r>
            <a:endParaRPr lang="zh-CN" altLang="en-US" sz="2800">
              <a:solidFill>
                <a:schemeClr val="bg1"/>
              </a:solidFill>
              <a:latin typeface="Candara" pitchFamily="34" charset="0"/>
              <a:ea typeface="华文细黑" pitchFamily="2" charset="-122"/>
            </a:endParaRPr>
          </a:p>
        </p:txBody>
      </p:sp>
      <p:pic>
        <p:nvPicPr>
          <p:cNvPr id="8195" name="图片 7" descr="iconmonstr-user-14-icon.png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284538"/>
            <a:ext cx="2735262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图片 8" descr="iconmonstr-user-11-icon.png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4225925"/>
            <a:ext cx="106997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图片 9" descr="iconmonstr-user-icon.png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800" y="4221163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不等于号 5"/>
          <p:cNvSpPr/>
          <p:nvPr/>
        </p:nvSpPr>
        <p:spPr>
          <a:xfrm>
            <a:off x="3752850" y="4652963"/>
            <a:ext cx="1223963" cy="431800"/>
          </a:xfrm>
          <a:prstGeom prst="mathNotEqual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2519363" y="4652963"/>
            <a:ext cx="4105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>
                <a:latin typeface="Candara" pitchFamily="34" charset="0"/>
                <a:ea typeface="华文细黑" pitchFamily="2" charset="-122"/>
              </a:rPr>
              <a:t>今天的工作都是在为明天的工作做准备</a:t>
            </a:r>
          </a:p>
        </p:txBody>
      </p:sp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3311525" y="3716338"/>
            <a:ext cx="25209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4400">
                <a:latin typeface="Candara" pitchFamily="34" charset="0"/>
                <a:ea typeface="华文细黑" pitchFamily="2" charset="-122"/>
              </a:rPr>
              <a:t>工作规划</a:t>
            </a:r>
          </a:p>
        </p:txBody>
      </p:sp>
      <p:pic>
        <p:nvPicPr>
          <p:cNvPr id="3075" name="Picture 3" descr="C:\Users\Gin.Gin-PC\AppData\Local\Microsoft\Windows\Temporary Internet Files\Content.IE5\PVZAIK6M\MC900434804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744444"/>
            <a:ext cx="1828572" cy="1828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447925" y="3044825"/>
            <a:ext cx="26289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Candara" pitchFamily="34" charset="0"/>
                <a:ea typeface="华文细黑" pitchFamily="2" charset="-122"/>
              </a:rPr>
              <a:t>发展方向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795963" y="1268413"/>
            <a:ext cx="143986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3200">
                <a:latin typeface="Candara" pitchFamily="34" charset="0"/>
                <a:ea typeface="华文细黑" pitchFamily="2" charset="-122"/>
              </a:rPr>
              <a:t>专业化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95963" y="4941888"/>
            <a:ext cx="14684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3200">
                <a:latin typeface="Candara" pitchFamily="34" charset="0"/>
                <a:ea typeface="华文细黑" pitchFamily="2" charset="-122"/>
              </a:rPr>
              <a:t>规范化</a:t>
            </a:r>
          </a:p>
        </p:txBody>
      </p:sp>
      <p:sp>
        <p:nvSpPr>
          <p:cNvPr id="6" name="左大括号 5"/>
          <p:cNvSpPr/>
          <p:nvPr/>
        </p:nvSpPr>
        <p:spPr>
          <a:xfrm>
            <a:off x="5003800" y="1628775"/>
            <a:ext cx="215900" cy="3600450"/>
          </a:xfrm>
          <a:prstGeom prst="lef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53469E-6 L -0.10833 2.53469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7ffd3aeacbc136f1372515208813be8f80f29a"/>
</p:tagLst>
</file>

<file path=ppt/theme/theme1.xml><?xml version="1.0" encoding="utf-8"?>
<a:theme xmlns:a="http://schemas.openxmlformats.org/drawingml/2006/main" name="Office 主题">
  <a:themeElements>
    <a:clrScheme name="自定义 1">
      <a:dk1>
        <a:srgbClr val="FFFFFF"/>
      </a:dk1>
      <a:lt1>
        <a:srgbClr val="FFFFFF"/>
      </a:lt1>
      <a:dk2>
        <a:srgbClr val="484848"/>
      </a:dk2>
      <a:lt2>
        <a:srgbClr val="FFFFFF"/>
      </a:lt2>
      <a:accent1>
        <a:srgbClr val="632423"/>
      </a:accent1>
      <a:accent2>
        <a:srgbClr val="953734"/>
      </a:accent2>
      <a:accent3>
        <a:srgbClr val="C0504D"/>
      </a:accent3>
      <a:accent4>
        <a:srgbClr val="D99694"/>
      </a:accent4>
      <a:accent5>
        <a:srgbClr val="E5B9B7"/>
      </a:accent5>
      <a:accent6>
        <a:srgbClr val="F2DCDB"/>
      </a:accent6>
      <a:hlink>
        <a:srgbClr val="0000FF"/>
      </a:hlink>
      <a:folHlink>
        <a:srgbClr val="800080"/>
      </a:folHlink>
    </a:clrScheme>
    <a:fontScheme name="自定义 1">
      <a:majorFont>
        <a:latin typeface="Calibri"/>
        <a:ea typeface="黑体"/>
        <a:cs typeface=""/>
      </a:majorFont>
      <a:minorFont>
        <a:latin typeface="Candara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153</Words>
  <Application>Microsoft Office PowerPoint</Application>
  <PresentationFormat>全屏显示(4:3)</PresentationFormat>
  <Paragraphs>43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华文细黑</vt:lpstr>
      <vt:lpstr>Arial Unicode MS</vt:lpstr>
      <vt:lpstr>Candara</vt:lpstr>
      <vt:lpstr>宋体</vt:lpstr>
      <vt:lpstr>Kozuka Gothic Pro R</vt:lpstr>
      <vt:lpstr>微软雅黑</vt:lpstr>
      <vt:lpstr>Calibri</vt:lpstr>
      <vt:lpstr>黑体</vt:lpstr>
      <vt:lpstr>Arial</vt:lpstr>
      <vt:lpstr>Office 主题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Gin</dc:creator>
  <cp:lastModifiedBy>a</cp:lastModifiedBy>
  <cp:revision>79</cp:revision>
  <dcterms:created xsi:type="dcterms:W3CDTF">2012-09-22T09:10:33Z</dcterms:created>
  <dcterms:modified xsi:type="dcterms:W3CDTF">2015-02-10T11:46:53Z</dcterms:modified>
  <cp:contentStatus/>
</cp:coreProperties>
</file>