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230"/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9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7A32D-CEB4-488C-B634-0FFE8CCD0D1C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FD919-D2C8-4239-B9BB-E685E8DCF2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84A09-33EC-43B9-B221-E0B488E5EAA5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0F8B9-8DFF-4A94-BDA5-26829CEF6B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EED7A5-550E-4B93-93CA-3A246892F9E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256C0-E3BB-41F3-8347-104892D5E53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527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188040-D295-4CD5-AB41-9F403F4B7A3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78487-C9C2-4B11-AF08-2FDAF55D564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657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B478B-5B35-4BAD-AD7D-F9BB27F1BEF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50CB6-BD80-4A08-B552-476D06A03F7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982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6EF9F3-98C6-4680-9364-C95C99DE009C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62654-1A38-4983-9710-5BFC17E3DE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84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C89F56-9B39-47C1-802D-50B0856D379E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D9A2D-4EE5-4B4A-AEE4-AF4535921D9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8888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504D6-B3CC-4292-A063-569B95F8198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F08DE-46EF-4B42-AF55-DE23771CB72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7133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E4A95E-C2B8-40C1-BB83-065515122501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8807F-9B2F-41BC-AB13-01542396D6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544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947E3-9F9E-487B-BDE6-D023F0AA72C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C4C28-06AF-4CB2-8B5F-BC967F2E94E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010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173E8-7CAF-4301-A361-84ECB61FB18A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80333-0E27-4339-96AF-5AF577E3F9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C6E27-F000-4F1E-9133-B25B4B33B3B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6C13C-80FB-48EA-A9DC-54CC34F042C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173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8F45D0-4A82-4654-8C84-63D53DD56857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70E1E-96F0-4772-94B8-EA24317BD6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61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FCF5F-4F19-41CE-A568-DAB4EF072030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3600E-D850-4E92-AEC0-24C7919B01E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881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239D3-0409-44F0-84A6-348A7DED2187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23E0F-66C1-4B69-A97D-B1ECC506C8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477FD-884A-43A5-A748-5110B5BB7AA2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41453-0A18-4D93-B1CD-34E5E9088C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6D213-A925-43D2-9693-918CD98FFE13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9A1B1-F052-4836-AA4D-88F30BFA47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92BDC-0234-498F-8B00-EAAF951814CF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E2291-0EF4-4103-BFDD-B2F6DE38E8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97C84-E75E-41FC-83EC-4AA91D0A3EFE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7A65C-31D4-4399-AA36-3FC68B470B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BFB3E-F679-4953-9C68-0CD7A214C603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11BEE-24DD-4B8F-8D70-C60461CE0A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F7DBC-FAA0-437A-B997-20586136D69A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E4196-A3E8-4F51-9F53-531A68F0C8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2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fld id="{B2D6AD86-FFD2-4540-A467-2E48E1768C77}" type="datetime1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>
                <a:buFont typeface="Arial" panose="020B0604020202020204" pitchFamily="34" charset="0"/>
                <a:buNone/>
              </a:pPr>
              <a:t>2015/2/10</a:t>
            </a:fld>
            <a:endParaRPr 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fld id="{41B370D5-E57C-49EE-83C4-34ABD8F53A32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4597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143123" y="2515130"/>
            <a:ext cx="52863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简洁设计幻灯片模板</a:t>
            </a:r>
            <a:endParaRPr lang="zh-CN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059" y="29816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rgbClr val="333230"/>
                </a:solidFill>
              </a:rPr>
              <a:t>PPT</a:t>
            </a:r>
            <a:r>
              <a:rPr lang="zh-CN" altLang="en-US" sz="100" dirty="0">
                <a:solidFill>
                  <a:srgbClr val="333230"/>
                </a:solidFill>
              </a:rPr>
              <a:t>模板下载：</a:t>
            </a:r>
            <a:r>
              <a:rPr lang="en-US" altLang="zh-CN" sz="100" dirty="0">
                <a:solidFill>
                  <a:srgbClr val="333230"/>
                </a:solidFill>
              </a:rPr>
              <a:t>www.1ppt.com/moban/     </a:t>
            </a:r>
            <a:r>
              <a:rPr lang="zh-CN" altLang="en-US" sz="100" dirty="0">
                <a:solidFill>
                  <a:srgbClr val="333230"/>
                </a:solidFill>
              </a:rPr>
              <a:t>行业</a:t>
            </a:r>
            <a:r>
              <a:rPr lang="en-US" altLang="zh-CN" sz="100" dirty="0">
                <a:solidFill>
                  <a:srgbClr val="333230"/>
                </a:solidFill>
              </a:rPr>
              <a:t>PPT</a:t>
            </a:r>
            <a:r>
              <a:rPr lang="zh-CN" altLang="en-US" sz="100" dirty="0">
                <a:solidFill>
                  <a:srgbClr val="333230"/>
                </a:solidFill>
              </a:rPr>
              <a:t>模板：</a:t>
            </a:r>
            <a:r>
              <a:rPr lang="en-US" altLang="zh-CN" sz="100" dirty="0">
                <a:solidFill>
                  <a:srgbClr val="333230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rgbClr val="333230"/>
                </a:solidFill>
              </a:rPr>
              <a:t>节日</a:t>
            </a:r>
            <a:r>
              <a:rPr lang="en-US" altLang="zh-CN" sz="100" dirty="0">
                <a:solidFill>
                  <a:srgbClr val="333230"/>
                </a:solidFill>
              </a:rPr>
              <a:t>PPT</a:t>
            </a:r>
            <a:r>
              <a:rPr lang="zh-CN" altLang="en-US" sz="100" dirty="0">
                <a:solidFill>
                  <a:srgbClr val="333230"/>
                </a:solidFill>
              </a:rPr>
              <a:t>模板：</a:t>
            </a:r>
            <a:r>
              <a:rPr lang="en-US" altLang="zh-CN" sz="100" dirty="0">
                <a:solidFill>
                  <a:srgbClr val="333230"/>
                </a:solidFill>
              </a:rPr>
              <a:t>www.1ppt.com/jieri/           PPT</a:t>
            </a:r>
            <a:r>
              <a:rPr lang="zh-CN" altLang="en-US" sz="100" dirty="0">
                <a:solidFill>
                  <a:srgbClr val="333230"/>
                </a:solidFill>
              </a:rPr>
              <a:t>素材下载：</a:t>
            </a:r>
            <a:r>
              <a:rPr lang="en-US" altLang="zh-CN" sz="100" dirty="0">
                <a:solidFill>
                  <a:srgbClr val="333230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rgbClr val="333230"/>
                </a:solidFill>
              </a:rPr>
              <a:t>PPT</a:t>
            </a:r>
            <a:r>
              <a:rPr lang="zh-CN" altLang="en-US" sz="100" dirty="0">
                <a:solidFill>
                  <a:srgbClr val="333230"/>
                </a:solidFill>
              </a:rPr>
              <a:t>背景图片：</a:t>
            </a:r>
            <a:r>
              <a:rPr lang="en-US" altLang="zh-CN" sz="100" dirty="0">
                <a:solidFill>
                  <a:srgbClr val="333230"/>
                </a:solidFill>
              </a:rPr>
              <a:t>www.1ppt.com/beijing/      PPT</a:t>
            </a:r>
            <a:r>
              <a:rPr lang="zh-CN" altLang="en-US" sz="100" dirty="0">
                <a:solidFill>
                  <a:srgbClr val="333230"/>
                </a:solidFill>
              </a:rPr>
              <a:t>图表下载：</a:t>
            </a:r>
            <a:r>
              <a:rPr lang="en-US" altLang="zh-CN" sz="100" dirty="0">
                <a:solidFill>
                  <a:srgbClr val="333230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rgbClr val="333230"/>
                </a:solidFill>
              </a:rPr>
              <a:t>优秀</a:t>
            </a:r>
            <a:r>
              <a:rPr lang="en-US" altLang="zh-CN" sz="100" dirty="0">
                <a:solidFill>
                  <a:srgbClr val="333230"/>
                </a:solidFill>
              </a:rPr>
              <a:t>PPT</a:t>
            </a:r>
            <a:r>
              <a:rPr lang="zh-CN" altLang="en-US" sz="100" dirty="0">
                <a:solidFill>
                  <a:srgbClr val="333230"/>
                </a:solidFill>
              </a:rPr>
              <a:t>下载：</a:t>
            </a:r>
            <a:r>
              <a:rPr lang="en-US" altLang="zh-CN" sz="100" dirty="0">
                <a:solidFill>
                  <a:srgbClr val="333230"/>
                </a:solidFill>
              </a:rPr>
              <a:t>www.1ppt.com/xiazai/        PPT</a:t>
            </a:r>
            <a:r>
              <a:rPr lang="zh-CN" altLang="en-US" sz="100" dirty="0">
                <a:solidFill>
                  <a:srgbClr val="333230"/>
                </a:solidFill>
              </a:rPr>
              <a:t>教程： </a:t>
            </a:r>
            <a:r>
              <a:rPr lang="en-US" altLang="zh-CN" sz="100" dirty="0">
                <a:solidFill>
                  <a:srgbClr val="333230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rgbClr val="333230"/>
                </a:solidFill>
              </a:rPr>
              <a:t>Word</a:t>
            </a:r>
            <a:r>
              <a:rPr lang="zh-CN" altLang="en-US" sz="100" dirty="0">
                <a:solidFill>
                  <a:srgbClr val="333230"/>
                </a:solidFill>
              </a:rPr>
              <a:t>教程： </a:t>
            </a:r>
            <a:r>
              <a:rPr lang="en-US" altLang="zh-CN" sz="100" dirty="0">
                <a:solidFill>
                  <a:srgbClr val="333230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rgbClr val="333230"/>
                </a:solidFill>
              </a:rPr>
              <a:t>教程：</a:t>
            </a:r>
            <a:r>
              <a:rPr lang="en-US" altLang="zh-CN" sz="100" dirty="0">
                <a:solidFill>
                  <a:srgbClr val="333230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rgbClr val="333230"/>
                </a:solidFill>
              </a:rPr>
              <a:t>资料下载：</a:t>
            </a:r>
            <a:r>
              <a:rPr lang="en-US" altLang="zh-CN" sz="100" dirty="0">
                <a:solidFill>
                  <a:srgbClr val="333230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rgbClr val="333230"/>
                </a:solidFill>
              </a:rPr>
              <a:t>课件下载：</a:t>
            </a:r>
            <a:r>
              <a:rPr lang="en-US" altLang="zh-CN" sz="100" dirty="0">
                <a:solidFill>
                  <a:srgbClr val="333230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rgbClr val="333230"/>
                </a:solidFill>
              </a:rPr>
              <a:t>范文下载：</a:t>
            </a:r>
            <a:r>
              <a:rPr lang="en-US" altLang="zh-CN" sz="100" dirty="0">
                <a:solidFill>
                  <a:srgbClr val="333230"/>
                </a:solidFill>
              </a:rPr>
              <a:t>www.1ppt.com/fanwen/             </a:t>
            </a:r>
            <a:r>
              <a:rPr lang="zh-CN" altLang="en-US" sz="100" dirty="0">
                <a:solidFill>
                  <a:srgbClr val="333230"/>
                </a:solidFill>
              </a:rPr>
              <a:t>试卷下载：</a:t>
            </a:r>
            <a:r>
              <a:rPr lang="en-US" altLang="zh-CN" sz="100" dirty="0">
                <a:solidFill>
                  <a:srgbClr val="333230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rgbClr val="333230"/>
                </a:solidFill>
              </a:rPr>
              <a:t>教案下载：</a:t>
            </a:r>
            <a:r>
              <a:rPr lang="en-US" altLang="zh-CN" sz="100" dirty="0">
                <a:solidFill>
                  <a:srgbClr val="333230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rgbClr val="333230"/>
                </a:solidFill>
              </a:rPr>
              <a:t> </a:t>
            </a:r>
            <a:endParaRPr lang="zh-CN" altLang="en-US" sz="100" dirty="0">
              <a:solidFill>
                <a:srgbClr val="33323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836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1800"/>
                </a:spcBef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668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104</Words>
  <Application>Microsoft Office PowerPoint</Application>
  <PresentationFormat>全屏显示(4:3)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时尚中黑简体</vt:lpstr>
      <vt:lpstr>宋体</vt:lpstr>
      <vt:lpstr>微软雅黑</vt:lpstr>
      <vt:lpstr>Arial</vt:lpstr>
      <vt:lpstr>Calibri</vt:lpstr>
      <vt:lpstr>Office 主题</vt:lpstr>
      <vt:lpstr>默认设计模板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</cp:lastModifiedBy>
  <cp:revision>19</cp:revision>
  <dcterms:created xsi:type="dcterms:W3CDTF">2013-10-30T09:04:50Z</dcterms:created>
  <dcterms:modified xsi:type="dcterms:W3CDTF">2015-02-10T02:11:26Z</dcterms:modified>
</cp:coreProperties>
</file>