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 rotWithShape="1">
          <a:blip r:embed="rId2"/>
          <a:srcRect l="1656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60000">
                <a:schemeClr val="tx1"/>
              </a:gs>
            </a:gsLst>
            <a:lin ang="2700000" scaled="1"/>
            <a:tileRect/>
          </a:gradFill>
          <a:ln>
            <a:noFill/>
          </a:ln>
        </p:spPr>
      </p:pic>
      <p:sp>
        <p:nvSpPr>
          <p:cNvPr id="5" name="矩形 7"/>
          <p:cNvSpPr/>
          <p:nvPr userDrawn="1"/>
        </p:nvSpPr>
        <p:spPr>
          <a:xfrm>
            <a:off x="7235825" y="4508500"/>
            <a:ext cx="1223963" cy="720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11"/>
          <p:cNvSpPr/>
          <p:nvPr userDrawn="1"/>
        </p:nvSpPr>
        <p:spPr>
          <a:xfrm>
            <a:off x="6443663" y="4868863"/>
            <a:ext cx="1223962" cy="720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13"/>
          <p:cNvCxnSpPr/>
          <p:nvPr userDrawn="1"/>
        </p:nvCxnSpPr>
        <p:spPr>
          <a:xfrm>
            <a:off x="7235825" y="4508500"/>
            <a:ext cx="1908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15"/>
          <p:cNvCxnSpPr>
            <a:endCxn id="8" idx="1"/>
          </p:cNvCxnSpPr>
          <p:nvPr userDrawn="1"/>
        </p:nvCxnSpPr>
        <p:spPr>
          <a:xfrm>
            <a:off x="7235825" y="4508500"/>
            <a:ext cx="0" cy="3603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7"/>
          <p:cNvCxnSpPr/>
          <p:nvPr userDrawn="1"/>
        </p:nvCxnSpPr>
        <p:spPr>
          <a:xfrm flipH="1">
            <a:off x="6443663" y="4868863"/>
            <a:ext cx="792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9"/>
          <p:cNvCxnSpPr>
            <a:endCxn id="12" idx="1"/>
          </p:cNvCxnSpPr>
          <p:nvPr userDrawn="1"/>
        </p:nvCxnSpPr>
        <p:spPr>
          <a:xfrm>
            <a:off x="6443663" y="4868863"/>
            <a:ext cx="0" cy="3603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21"/>
          <p:cNvCxnSpPr>
            <a:stCxn id="12" idx="1"/>
          </p:cNvCxnSpPr>
          <p:nvPr userDrawn="1"/>
        </p:nvCxnSpPr>
        <p:spPr>
          <a:xfrm flipH="1">
            <a:off x="0" y="5187950"/>
            <a:ext cx="6444208" cy="0"/>
          </a:xfrm>
          <a:prstGeom prst="line">
            <a:avLst/>
          </a:prstGeom>
          <a:ln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34508" y="4689140"/>
            <a:ext cx="7825924" cy="4917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5704" y="5229200"/>
            <a:ext cx="7772400" cy="941413"/>
          </a:xfrm>
        </p:spPr>
        <p:txBody>
          <a:bodyPr/>
          <a:lstStyle>
            <a:lvl1pPr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2017-BDB8-466D-A9EF-3B70F186609E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1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5FAB-68B7-4B86-96E6-FF813ACC3D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02547-BB8F-42A0-89B1-AD4456FBA9A7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5C4E-69B8-4380-BCCD-F93A7553F0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4E5A6-9E7C-49C6-873F-CF2BE6F158EC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2CDFA-03F1-453A-B79F-79607A4FA4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F6FAE0-E016-49CE-9AF9-DFA106ECDD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EF77E-D138-4C22-A06F-332A9C4453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27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FEF6C9-E83C-49FC-A6D0-5BDCF2159B4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31833-C3AA-4DDB-9D1D-7E20B0A7C24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58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A032C-BBAB-49AD-8BA3-5A2AB658E35E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FAE90-6397-4592-9DE6-2DAC0693A9D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0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9195B-DB21-4533-87B6-844A963208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D0600-22E3-43AE-B543-48CDC92C20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1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5E59C-0B8B-4D90-9074-53EE32793027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758-6574-477B-9D9F-2D1DB5CB36C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93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B17F1-5478-4168-9409-997430DAFA1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F46-E6CC-4DD8-99C4-D9220524E9F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569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19C4C2-C087-4F68-A322-514721A37EE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6E0B-E974-4132-B44F-EF209DF332A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79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EB981F-4BC7-4116-A55A-C1E4C1EB455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160C0-C57A-4EAB-BBF7-83C31ADD57F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8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B74D7-FF7B-4CB8-AE83-18BD02E191C3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CAD81-3D19-4D33-8EB0-C7B9A84CE3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A1A6F-E396-4702-B4E5-B4F5591C1B8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5A782-0A8B-41EF-9A0A-3BF1032A9F9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58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F03EE7-E70B-43C0-A578-1C7875B5D072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D26EB-9F6E-474E-8481-822E7A5CA1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65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D03CA-B7F6-4BB4-90ED-27C10A6C343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1C2D4-91F2-40D3-B2E0-1CFBF73243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6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C369E-0BDC-4B8D-BDB2-A849C8D7EB47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FC4B6-6F0F-4D8D-8527-BC1B682AA6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5404-9B0F-47FD-ADDA-C0D2A0219E54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423E6-5C5C-4D02-B107-32FE7B0F2B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47BA-0B15-45BC-9ABC-BD8A8A5F3585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B129-B4FD-4301-92F0-E4DECC4C69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3E1A-9E83-4666-A4F7-7C45AB92E46C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30EA-FC1A-4F12-94C2-040B18B531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BD6C-97ED-4D22-B371-E2FC6FEB4FDC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19C3F-D4CA-462E-A0EA-8FC3E39A44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AA49-3E9A-4D1B-9493-D0F901FCA4FB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267C7-2332-4A8D-A3A2-2BFAC72655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2C72B-538E-4AA2-9E9A-DC3603B4796B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E35A-4152-4379-AF05-743B344851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 userDrawn="1"/>
        </p:nvPicPr>
        <p:blipFill>
          <a:blip r:embed="rId13"/>
          <a:srcRect b="28081"/>
          <a:stretch>
            <a:fillRect/>
          </a:stretch>
        </p:blipFill>
        <p:spPr bwMode="auto">
          <a:xfrm>
            <a:off x="0" y="2749550"/>
            <a:ext cx="91440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6859544"/>
          </a:xfrm>
          <a:prstGeom prst="rect">
            <a:avLst/>
          </a:prstGeom>
          <a:gradFill flip="none" rotWithShape="1">
            <a:gsLst>
              <a:gs pos="75000">
                <a:schemeClr val="tx1">
                  <a:alpha val="50000"/>
                </a:schemeClr>
              </a:gs>
              <a:gs pos="44000">
                <a:schemeClr val="tx1"/>
              </a:gs>
              <a:gs pos="100000">
                <a:schemeClr val="tx1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3B09CF-39A5-4D1F-BF54-935DC05DB7F4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476533D-8721-40C4-9A61-97D3CEED8A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b="1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b="1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8749F51C-6444-495B-A4AD-E4AF207AB86C}" type="datetime1"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2015/3/16</a:t>
            </a:fld>
            <a:endParaRPr 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A68E2940-A2AD-45BB-A1CB-BE075814CA90}" type="slidenum"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238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感恩母亲节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00192" y="151290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2626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0c5393d85fa179967ec5e7c96f75984e428ffd2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104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宋体</vt:lpstr>
      <vt:lpstr>微软雅黑</vt:lpstr>
      <vt:lpstr>Arial</vt:lpstr>
      <vt:lpstr>Calibri</vt:lpstr>
      <vt:lpstr>Impact</vt:lpstr>
      <vt:lpstr>Times New Roman</vt:lpstr>
      <vt:lpstr>Office 主题​​</vt:lpstr>
      <vt:lpstr>默认设计模板</vt:lpstr>
      <vt:lpstr>感恩母亲节PPT模板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TP-人文风俗</dc:subject>
  <dc:creator>果因PPT工作室</dc:creator>
  <cp:keywords>XS-普屏 4：3;SC-深蓝色;BG-浅色;DH-静态</cp:keywords>
  <dc:description/>
  <cp:lastModifiedBy>a</cp:lastModifiedBy>
  <cp:revision>8</cp:revision>
  <dcterms:created xsi:type="dcterms:W3CDTF">2012-05-11T17:34:54Z</dcterms:created>
  <dcterms:modified xsi:type="dcterms:W3CDTF">2015-03-16T09:49:07Z</dcterms:modified>
  <cp:category>UDi-主题模板</cp:category>
</cp:coreProperties>
</file>