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99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823071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6256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609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467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480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601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67360-14BB-4C7B-9218-FE628516FEBF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6C08E-115A-43CA-9BDA-6211DAC979FC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14016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58061-BBC7-4486-9029-7D9AAA7DE768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36012-DD6D-4D33-A710-EB70719E87A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3801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9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A8E9F-8749-4DAC-B7EC-AA2C0A2BAF6B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D917D-4B87-4D57-AF35-2B7A3BBA0ADF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61018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8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2" y="1200158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DA455-1DD3-4ED8-8B17-7FF87A7BACD6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F239D-A6FC-431F-AE91-6D951840BE3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4315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50" y="1535117"/>
            <a:ext cx="404018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50" y="2174875"/>
            <a:ext cx="404018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83" y="1535117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8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AFF52-2A25-4BA4-9D5F-34C66B72FF76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478DD-6CE1-4A76-B4E6-6E9ABC07C184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0553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DED10-8BA9-4C94-9F98-1949CCC4E658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5A337-9D8B-491C-83CD-B68ABAD7FE0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1804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1C4C3-9107-4E6B-8C5A-C913BCB6EB0B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1DDFF-A9CD-4789-A99D-3CE1574EEFEA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7371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9" y="273055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3" y="27313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D06B6-0B0C-4C24-9BE5-F438FFB906FF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D2FB9-B583-40B2-A3E8-8A0AB37E03C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3570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284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94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51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ED078-5002-4968-B4F6-01F204899484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BE7C4-DB4F-46C2-883C-50A056BE097D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32991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C2C97-AF8F-4F56-869A-7D689C09A34C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DC0C4-DF6B-43EA-AC14-926454FE2CB5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005990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83"/>
            <a:ext cx="2057400" cy="43878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83"/>
            <a:ext cx="6019800" cy="43878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BCB0-CB03-4EFC-9522-4FA247D47C37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4A092-4F0A-4EC2-B6FE-2862ECA211C3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25192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6603D-70DC-4439-B69E-A79A7650959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2014-0F5B-496C-B591-5EBCF30FDA4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7844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CB4F0-30E0-4EC9-A4A9-C80E6ACC595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842AD-26F3-4087-A985-2F931D211D4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7654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B4D908-70C5-4F20-AA51-1E66260DAFF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5233-BDB6-4C55-A850-DB804AFCB43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920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DF88CE-7F2E-4703-99F6-2DB02FF52343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F254B-058B-4102-AFEA-09B82E67896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5036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75805-ED79-4FC0-BBF1-A46A744163E1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436C-C90F-4FD3-8E2A-E49421E6FE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0670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A4404-2B69-4F61-84FA-19D05814E956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384C-EE51-4318-A85B-EEF7050023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1825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788FF-B72A-4C75-A635-A75ED61E822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FBBE5-D142-4930-A071-288F7491327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318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4277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4B53D-08D9-4715-84F3-A01E427AF4B8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5965E-0EC1-4CA0-8301-E910D05C54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988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58BBC5-0A67-4CED-B2C3-7C9536AB43C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2492-12A1-4328-8803-ED19539CFAA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0716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173B2-1C57-4A1A-8A8A-B7B068A8312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055-A9EA-4FA3-9A75-0580F5A0CC4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2516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D3A8D-8767-4F26-A44D-B17E0D39DE4B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458EA-2117-4278-A256-DA5BF8665CB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2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465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15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03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11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1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1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921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4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37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jpe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20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7687453be04fae1eb9998f29.jpg"/>
          <p:cNvPicPr>
            <a:picLocks noChangeAspect="1"/>
          </p:cNvPicPr>
          <p:nvPr userDrawn="1"/>
        </p:nvPicPr>
        <p:blipFill>
          <a:blip r:embed="rId13"/>
          <a:srcRect l="1562" t="5425" r="1562" b="190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7" name="图片 7" descr="10.png"/>
          <p:cNvPicPr>
            <a:picLocks noChangeAspect="1" noChangeArrowheads="1"/>
          </p:cNvPicPr>
          <p:nvPr userDrawn="1"/>
        </p:nvPicPr>
        <p:blipFill>
          <a:blip r:embed="rId14"/>
          <a:stretch>
            <a:fillRect/>
          </a:stretch>
        </p:blipFill>
        <p:spPr bwMode="auto">
          <a:xfrm>
            <a:off x="-972616" y="-1035496"/>
            <a:ext cx="4027499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2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5572132" y="785795"/>
            <a:ext cx="1600212" cy="1000132"/>
          </a:xfrm>
          <a:prstGeom prst="rect">
            <a:avLst/>
          </a:prstGeom>
        </p:spPr>
      </p:pic>
      <p:sp>
        <p:nvSpPr>
          <p:cNvPr id="9" name="矩形 21"/>
          <p:cNvSpPr>
            <a:spLocks noChangeArrowheads="1"/>
          </p:cNvSpPr>
          <p:nvPr userDrawn="1"/>
        </p:nvSpPr>
        <p:spPr bwMode="auto">
          <a:xfrm>
            <a:off x="0" y="2654907"/>
            <a:ext cx="9144000" cy="1714500"/>
          </a:xfrm>
          <a:prstGeom prst="rect">
            <a:avLst/>
          </a:prstGeom>
          <a:solidFill>
            <a:srgbClr val="D8D8D8"/>
          </a:solidFill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" name="直接连接符 24"/>
          <p:cNvSpPr>
            <a:spLocks noChangeShapeType="1"/>
          </p:cNvSpPr>
          <p:nvPr userDrawn="1"/>
        </p:nvSpPr>
        <p:spPr bwMode="auto">
          <a:xfrm>
            <a:off x="0" y="2667004"/>
            <a:ext cx="9144000" cy="2117"/>
          </a:xfrm>
          <a:prstGeom prst="line">
            <a:avLst/>
          </a:prstGeom>
          <a:noFill/>
          <a:ln w="19050" cap="flat" cmpd="sng">
            <a:solidFill>
              <a:srgbClr val="EAF1DD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直接连接符 27"/>
          <p:cNvSpPr>
            <a:spLocks noChangeShapeType="1"/>
          </p:cNvSpPr>
          <p:nvPr userDrawn="1"/>
        </p:nvSpPr>
        <p:spPr bwMode="auto">
          <a:xfrm>
            <a:off x="0" y="4381504"/>
            <a:ext cx="9144000" cy="2117"/>
          </a:xfrm>
          <a:prstGeom prst="line">
            <a:avLst/>
          </a:prstGeom>
          <a:noFill/>
          <a:ln w="19050" cap="flat" cmpd="sng">
            <a:solidFill>
              <a:srgbClr val="EAF1DD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13" name="直接连接符 12"/>
          <p:cNvCxnSpPr/>
          <p:nvPr userDrawn="1"/>
        </p:nvCxnSpPr>
        <p:spPr bwMode="auto">
          <a:xfrm>
            <a:off x="1357290" y="785795"/>
            <a:ext cx="7786710" cy="158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矩形 14"/>
          <p:cNvSpPr/>
          <p:nvPr userDrawn="1"/>
        </p:nvSpPr>
        <p:spPr>
          <a:xfrm>
            <a:off x="3857633" y="785795"/>
            <a:ext cx="1593611" cy="1000132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7274921" y="785795"/>
            <a:ext cx="1576002" cy="100013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17"/>
          <p:cNvSpPr/>
          <p:nvPr userDrawn="1"/>
        </p:nvSpPr>
        <p:spPr>
          <a:xfrm>
            <a:off x="1601800" y="5713438"/>
            <a:ext cx="5940425" cy="730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3856290" y="785795"/>
            <a:ext cx="1593611" cy="100013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0" name="图片 19" descr="2.jpg"/>
          <p:cNvPicPr>
            <a:picLocks noChangeAspect="1"/>
          </p:cNvPicPr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5572132" y="785804"/>
            <a:ext cx="1594800" cy="101487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  <a:ln w="38100">
            <a:noFill/>
          </a:ln>
        </p:spPr>
      </p:pic>
      <p:sp>
        <p:nvSpPr>
          <p:cNvPr id="21" name="矩形 20"/>
          <p:cNvSpPr/>
          <p:nvPr userDrawn="1"/>
        </p:nvSpPr>
        <p:spPr>
          <a:xfrm>
            <a:off x="7286644" y="785795"/>
            <a:ext cx="1594800" cy="100013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矩形 21"/>
          <p:cNvSpPr/>
          <p:nvPr userDrawn="1"/>
        </p:nvSpPr>
        <p:spPr bwMode="auto">
          <a:xfrm>
            <a:off x="3857633" y="785795"/>
            <a:ext cx="1592047" cy="1000132"/>
          </a:xfrm>
          <a:prstGeom prst="rect">
            <a:avLst/>
          </a:prstGeom>
          <a:noFill/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3" name="矩形 22"/>
          <p:cNvSpPr/>
          <p:nvPr userDrawn="1"/>
        </p:nvSpPr>
        <p:spPr bwMode="auto">
          <a:xfrm>
            <a:off x="5572143" y="785795"/>
            <a:ext cx="1592047" cy="1000132"/>
          </a:xfrm>
          <a:prstGeom prst="rect">
            <a:avLst/>
          </a:prstGeom>
          <a:noFill/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4" name="矩形 23"/>
          <p:cNvSpPr/>
          <p:nvPr userDrawn="1"/>
        </p:nvSpPr>
        <p:spPr bwMode="auto">
          <a:xfrm>
            <a:off x="7266203" y="785795"/>
            <a:ext cx="1592047" cy="1000132"/>
          </a:xfrm>
          <a:prstGeom prst="rect">
            <a:avLst/>
          </a:prstGeom>
          <a:noFill/>
          <a:ln w="317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25" name="图片 14" descr="16.png"/>
          <p:cNvPicPr>
            <a:picLocks noChangeAspect="1" noChangeArrowheads="1"/>
          </p:cNvPicPr>
          <p:nvPr userDrawn="1"/>
        </p:nvPicPr>
        <p:blipFill>
          <a:blip r:embed="rId22"/>
          <a:srcRect l="14825" t="42068" r="31551" b="28964"/>
          <a:stretch>
            <a:fillRect/>
          </a:stretch>
        </p:blipFill>
        <p:spPr bwMode="auto">
          <a:xfrm>
            <a:off x="3645877" y="806901"/>
            <a:ext cx="4903788" cy="1987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323528" y="416858"/>
            <a:ext cx="1411540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altLang="zh-CN" sz="4000" b="1" cap="none" spc="0" dirty="0" smtClean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LOGO</a:t>
            </a:r>
            <a:endParaRPr lang="zh-CN" altLang="en-US" sz="4000" b="1" cap="none" spc="0" dirty="0">
              <a:ln w="11430"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8123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4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0 0.13217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0 -0.11783 " pathEditMode="relative" rAng="0" ptsTypes="AA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7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4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6" presetClass="emph" presetSubtype="0" repeatCount="3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1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00"/>
                            </p:stCondLst>
                            <p:childTnLst>
                              <p:par>
                                <p:cTn id="6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400"/>
                            </p:stCondLst>
                            <p:childTnLst>
                              <p:par>
                                <p:cTn id="7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900"/>
                            </p:stCondLst>
                            <p:childTnLst>
                              <p:par>
                                <p:cTn id="7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5" grpId="0" animBg="1"/>
      <p:bldP spid="16" grpId="0" animBg="1"/>
      <p:bldP spid="17" grpId="0" animBg="1"/>
      <p:bldP spid="19" grpId="0" animBg="1"/>
      <p:bldP spid="21" grpId="0" animBg="1"/>
      <p:bldP spid="22" grpId="0" animBg="1"/>
      <p:bldP spid="23" grpId="0" animBg="1"/>
      <p:bldP spid="24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2000">
              <a:srgbClr val="FFFF00">
                <a:alpha val="25000"/>
              </a:srgbClr>
            </a:gs>
            <a:gs pos="84000">
              <a:srgbClr val="FFD040">
                <a:lumMod val="88000"/>
                <a:lumOff val="12000"/>
                <a:alpha val="82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13"/>
          <a:srcRect t="88436"/>
          <a:stretch/>
        </p:blipFill>
        <p:spPr>
          <a:xfrm>
            <a:off x="0" y="6230938"/>
            <a:ext cx="9144000" cy="62706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 rotWithShape="1">
          <a:blip r:embed="rId14"/>
          <a:srcRect b="80918"/>
          <a:stretch/>
        </p:blipFill>
        <p:spPr>
          <a:xfrm>
            <a:off x="-14241" y="-7936"/>
            <a:ext cx="9144001" cy="103346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28" name="标题占位符 1"/>
          <p:cNvSpPr>
            <a:spLocks noGrp="1"/>
          </p:cNvSpPr>
          <p:nvPr>
            <p:ph type="title"/>
          </p:nvPr>
        </p:nvSpPr>
        <p:spPr bwMode="auto">
          <a:xfrm>
            <a:off x="1572779" y="-27384"/>
            <a:ext cx="711402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2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1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4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DE4C17D-E8BC-4557-A54C-360680F23295}" type="datetimeFigureOut">
              <a:rPr lang="zh-CN" altLang="en-US"/>
              <a:pPr>
                <a:defRPr/>
              </a:pPr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4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4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5DE7037-35CE-4EC4-A76A-A8ECAD9C5082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17" name="矩形 16"/>
          <p:cNvSpPr/>
          <p:nvPr userDrawn="1"/>
        </p:nvSpPr>
        <p:spPr>
          <a:xfrm>
            <a:off x="6641990" y="6235553"/>
            <a:ext cx="2488352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b="1" spc="50" dirty="0" smtClean="0">
                <a:ln w="15875" cmpd="sng">
                  <a:solidFill>
                    <a:srgbClr val="C00000"/>
                  </a:solidFill>
                  <a:prstDash val="solid"/>
                </a:ln>
                <a:solidFill>
                  <a:prstClr val="white"/>
                </a:solidFill>
                <a:effectLst>
                  <a:glow rad="53100">
                    <a:srgbClr val="C00000">
                      <a:alpha val="30000"/>
                    </a:srgb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草檀斋毛泽东字体" pitchFamily="2" charset="-122"/>
                <a:ea typeface="草檀斋毛泽东字体" pitchFamily="2" charset="-122"/>
              </a:rPr>
              <a:t>添加文字</a:t>
            </a:r>
            <a:endParaRPr lang="zh-CN" altLang="en-US" sz="2800" b="1" spc="50" dirty="0">
              <a:ln w="15875" cmpd="sng">
                <a:solidFill>
                  <a:srgbClr val="C00000"/>
                </a:solidFill>
                <a:prstDash val="solid"/>
              </a:ln>
              <a:solidFill>
                <a:prstClr val="white"/>
              </a:solidFill>
              <a:effectLst>
                <a:glow rad="53100">
                  <a:srgbClr val="C00000">
                    <a:alpha val="30000"/>
                  </a:srgb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草檀斋毛泽东字体" pitchFamily="2" charset="-122"/>
              <a:ea typeface="草檀斋毛泽东字体" pitchFamily="2" charset="-122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79512" y="154852"/>
            <a:ext cx="13932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/>
              <a:t>LOGO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422558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3BA4F5BA-2273-4211-95F9-CD36E9F8D66F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5B92394-12D8-424E-8836-0548A620A32D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3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648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95536" y="1484784"/>
            <a:ext cx="8496944" cy="4320480"/>
          </a:xfrm>
          <a:prstGeom prst="roundRect">
            <a:avLst>
              <a:gd name="adj" fmla="val 5355"/>
            </a:avLst>
          </a:prstGeom>
          <a:solidFill>
            <a:srgbClr val="C0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441325">
              <a:lnSpc>
                <a:spcPct val="150000"/>
              </a:lnSpc>
            </a:pPr>
            <a:endParaRPr lang="zh-CN" altLang="zh-CN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方正魏碑简体" pitchFamily="65" charset="-122"/>
              <a:ea typeface="方正魏碑简体" pitchFamily="65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81898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4"/>
          <p:cNvSpPr>
            <a:spLocks noChangeArrowheads="1"/>
          </p:cNvSpPr>
          <p:nvPr>
            <p:custDataLst>
              <p:tags r:id="rId1"/>
            </p:custDataLst>
          </p:nvPr>
        </p:nvSpPr>
        <p:spPr bwMode="white">
          <a:xfrm rot="10800000">
            <a:off x="342525" y="2123143"/>
            <a:ext cx="8454633" cy="3754128"/>
          </a:xfrm>
          <a:prstGeom prst="roundRect">
            <a:avLst>
              <a:gd name="adj" fmla="val 5304"/>
            </a:avLst>
          </a:prstGeom>
          <a:solidFill>
            <a:schemeClr val="bg1">
              <a:alpha val="60000"/>
            </a:schemeClr>
          </a:solidFill>
          <a:ln w="38100">
            <a:gradFill>
              <a:gsLst>
                <a:gs pos="50000">
                  <a:srgbClr val="FFCF01"/>
                </a:gs>
                <a:gs pos="100000">
                  <a:srgbClr val="006000"/>
                </a:gs>
              </a:gsLst>
              <a:lin ang="5400000" scaled="0"/>
            </a:gra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divot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lvl="2" algn="ctr" eaLnBrk="0" fontAlgn="ctr" hangingPunct="0">
              <a:lnSpc>
                <a:spcPct val="150000"/>
              </a:lnSpc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2400" dirty="0">
              <a:ln w="18415" cmpd="sng">
                <a:solidFill>
                  <a:srgbClr val="0066FF"/>
                </a:solidFill>
                <a:prstDash val="solid"/>
              </a:ln>
              <a:solidFill>
                <a:srgbClr val="0066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318695" y="1448213"/>
            <a:ext cx="3533226" cy="617070"/>
          </a:xfrm>
          <a:prstGeom prst="roundRect">
            <a:avLst/>
          </a:prstGeom>
          <a:solidFill>
            <a:srgbClr val="006000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prst="convex"/>
            <a:bevelB w="0" h="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ctr" hangingPunct="0">
              <a:buClr>
                <a:srgbClr val="FF0000"/>
              </a:buClr>
              <a:buSzPct val="70000"/>
            </a:pPr>
            <a:r>
              <a:rPr lang="zh-CN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4" name="矩形 3"/>
          <p:cNvSpPr/>
          <p:nvPr/>
        </p:nvSpPr>
        <p:spPr>
          <a:xfrm>
            <a:off x="394139" y="2029316"/>
            <a:ext cx="8292661" cy="581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0066FF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99775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69978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OZHO13yzUCaepRpRzBw5w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4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65FA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rgbClr val="C0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</Words>
  <Application>Microsoft Office PowerPoint</Application>
  <PresentationFormat>全屏显示(4:3)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草檀斋毛泽东字体</vt:lpstr>
      <vt:lpstr>方正魏碑简体</vt:lpstr>
      <vt:lpstr>宋体</vt:lpstr>
      <vt:lpstr>微软雅黑</vt:lpstr>
      <vt:lpstr>幼圆</vt:lpstr>
      <vt:lpstr>Arial</vt:lpstr>
      <vt:lpstr>Calibri</vt:lpstr>
      <vt:lpstr>Office 主题</vt:lpstr>
      <vt:lpstr>14_Office 主题​​</vt:lpstr>
      <vt:lpstr>默认设计模板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</cp:lastModifiedBy>
  <cp:revision>3</cp:revision>
  <dcterms:created xsi:type="dcterms:W3CDTF">2013-04-08T05:11:30Z</dcterms:created>
  <dcterms:modified xsi:type="dcterms:W3CDTF">2015-02-09T02:20:04Z</dcterms:modified>
</cp:coreProperties>
</file>