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2" r:id="rId3"/>
    <p:sldId id="257" r:id="rId4"/>
    <p:sldId id="258" r:id="rId5"/>
    <p:sldId id="259" r:id="rId6"/>
    <p:sldId id="260" r:id="rId7"/>
    <p:sldId id="261" r:id="rId8"/>
    <p:sldId id="263" r:id="rId9"/>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546" y="72"/>
      </p:cViewPr>
      <p:guideLst>
        <p:guide orient="horz" pos="180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7"/>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935302"/>
            <a:ext cx="6858000" cy="1989667"/>
          </a:xfrm>
        </p:spPr>
        <p:txBody>
          <a:bodyPr anchor="b"/>
          <a:lstStyle>
            <a:lvl1pPr algn="ctr">
              <a:defRPr sz="5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001698"/>
            <a:ext cx="6858000" cy="1379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1847EA87-F57F-4A00-B06C-5EF067B292A6}" type="datetime1">
              <a:rPr lang="zh-CN" altLang="en-US">
                <a:solidFill>
                  <a:srgbClr val="000000"/>
                </a:solidFill>
              </a:rPr>
              <a:pPr/>
              <a:t>2015/1/23</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E6135B85-9056-4E38-8631-AD4378D3323C}"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61490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91C0869-790E-4FD4-BEE7-E51513898B74}" type="datetime1">
              <a:rPr lang="zh-CN" altLang="en-US">
                <a:solidFill>
                  <a:srgbClr val="000000"/>
                </a:solidFill>
              </a:rPr>
              <a:pPr/>
              <a:t>2015/1/23</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FF0A2704-B6A0-41E3-8451-1CCE36422793}"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302266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424782"/>
            <a:ext cx="7886700" cy="2377281"/>
          </a:xfrm>
        </p:spPr>
        <p:txBody>
          <a:bodyPr anchor="b"/>
          <a:lstStyle>
            <a:lvl1pPr>
              <a:defRPr sz="5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824553"/>
            <a:ext cx="7886700" cy="1250156"/>
          </a:xfrm>
        </p:spPr>
        <p:txBody>
          <a:bodyPr/>
          <a:lstStyle>
            <a:lvl1pPr marL="0" indent="0">
              <a:buNone/>
              <a:defRPr sz="2000"/>
            </a:lvl1pPr>
            <a:lvl2pPr marL="380985" indent="0">
              <a:buNone/>
              <a:defRPr sz="1667"/>
            </a:lvl2pPr>
            <a:lvl3pPr marL="761970" indent="0">
              <a:buNone/>
              <a:defRPr sz="1500"/>
            </a:lvl3pPr>
            <a:lvl4pPr marL="1142954" indent="0">
              <a:buNone/>
              <a:defRPr sz="1333"/>
            </a:lvl4pPr>
            <a:lvl5pPr marL="1523939" indent="0">
              <a:buNone/>
              <a:defRPr sz="1333"/>
            </a:lvl5pPr>
            <a:lvl6pPr marL="1904924" indent="0">
              <a:buNone/>
              <a:defRPr sz="1333"/>
            </a:lvl6pPr>
            <a:lvl7pPr marL="2285909" indent="0">
              <a:buNone/>
              <a:defRPr sz="1333"/>
            </a:lvl7pPr>
            <a:lvl8pPr marL="2666893" indent="0">
              <a:buNone/>
              <a:defRPr sz="1333"/>
            </a:lvl8pPr>
            <a:lvl9pPr marL="3047878" indent="0">
              <a:buNone/>
              <a:defRPr sz="1333"/>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D6CCC12C-EEE6-41BD-83E6-A49E96B736A3}" type="datetime1">
              <a:rPr lang="zh-CN" altLang="en-US">
                <a:solidFill>
                  <a:srgbClr val="000000"/>
                </a:solidFill>
              </a:rPr>
              <a:pPr/>
              <a:t>2015/1/23</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F4C78A0-E569-4D50-8D75-2B9D741BF22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71695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1D522603-9ADE-46E2-9C44-9EBFBA310DED}" type="datetime1">
              <a:rPr lang="zh-CN" altLang="en-US">
                <a:solidFill>
                  <a:srgbClr val="000000"/>
                </a:solidFill>
              </a:rPr>
              <a:pPr/>
              <a:t>2015/1/23</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4270F15C-DE93-4E17-875F-C84166E7841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29404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04271"/>
            <a:ext cx="7886700" cy="110463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400969"/>
            <a:ext cx="3868737"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4" name="内容占位符 3"/>
          <p:cNvSpPr>
            <a:spLocks noGrp="1"/>
          </p:cNvSpPr>
          <p:nvPr>
            <p:ph sz="half" idx="2"/>
          </p:nvPr>
        </p:nvSpPr>
        <p:spPr>
          <a:xfrm>
            <a:off x="630239" y="2087563"/>
            <a:ext cx="3868737"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400969"/>
            <a:ext cx="3887788"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087563"/>
            <a:ext cx="3887788"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B5081C47-F9B6-47C2-A0AF-506F76A76D6D}" type="datetime1">
              <a:rPr lang="zh-CN" altLang="en-US">
                <a:solidFill>
                  <a:srgbClr val="000000"/>
                </a:solidFill>
              </a:rPr>
              <a:pPr/>
              <a:t>2015/1/23</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C9B30E3B-CA7C-4773-8C08-0B85E1AEA0B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97964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88A03931-A774-4F6A-B848-FD52E73A5247}" type="datetime1">
              <a:rPr lang="zh-CN" altLang="en-US">
                <a:solidFill>
                  <a:srgbClr val="000000"/>
                </a:solidFill>
              </a:rPr>
              <a:pPr/>
              <a:t>2015/1/23</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AB87FDCC-BB3E-4793-83E1-D77B6CC74DE1}"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81124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912D5C00-F8E3-47E4-BE12-617859902775}" type="datetime1">
              <a:rPr lang="zh-CN" altLang="en-US">
                <a:solidFill>
                  <a:srgbClr val="000000"/>
                </a:solidFill>
              </a:rPr>
              <a:pPr/>
              <a:t>2015/1/23</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8272A811-BA76-403B-86AF-1DF124EC01B1}"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27165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81000"/>
            <a:ext cx="2949575" cy="1333500"/>
          </a:xfrm>
        </p:spPr>
        <p:txBody>
          <a:bodyPr anchor="b"/>
          <a:lstStyle>
            <a:lvl1pPr>
              <a:defRPr sz="2667"/>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822855"/>
            <a:ext cx="4629150" cy="406135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714500"/>
            <a:ext cx="2949575"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CCE89F9-BF0F-4F3D-A4EC-4FA3F8161A1C}" type="datetime1">
              <a:rPr lang="zh-CN" altLang="en-US">
                <a:solidFill>
                  <a:srgbClr val="000000"/>
                </a:solidFill>
              </a:rPr>
              <a:pPr/>
              <a:t>2015/1/23</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37C80C56-E170-45F9-9068-07EF56268CF9}"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96983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81000"/>
            <a:ext cx="2949575" cy="1333500"/>
          </a:xfrm>
        </p:spPr>
        <p:txBody>
          <a:bodyPr anchor="b"/>
          <a:lstStyle>
            <a:lvl1pPr>
              <a:defRPr sz="2667"/>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822855"/>
            <a:ext cx="4629150" cy="406135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zh-CN" altLang="en-US"/>
          </a:p>
        </p:txBody>
      </p:sp>
      <p:sp>
        <p:nvSpPr>
          <p:cNvPr id="4" name="文本占位符 3"/>
          <p:cNvSpPr>
            <a:spLocks noGrp="1"/>
          </p:cNvSpPr>
          <p:nvPr>
            <p:ph type="body" sz="half" idx="2"/>
          </p:nvPr>
        </p:nvSpPr>
        <p:spPr>
          <a:xfrm>
            <a:off x="630239" y="1714500"/>
            <a:ext cx="2949575"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85EBAC9-4DA4-4B5F-8A20-6364A809A249}" type="datetime1">
              <a:rPr lang="zh-CN" altLang="en-US">
                <a:solidFill>
                  <a:srgbClr val="000000"/>
                </a:solidFill>
              </a:rPr>
              <a:pPr/>
              <a:t>2015/1/23</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B5DC3ED0-AEBC-431A-B151-81600E0D4B01}"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876061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F364299-EB92-42AA-8F96-7F7D0CA9C88A}" type="datetime1">
              <a:rPr lang="zh-CN" altLang="en-US">
                <a:solidFill>
                  <a:srgbClr val="000000"/>
                </a:solidFill>
              </a:rPr>
              <a:pPr/>
              <a:t>2015/1/23</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48DA24D-96CB-4D81-BDEC-26230E354E7F}"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824672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0EF50F7-B5EE-4642-88C5-7AB473B40082}" type="datetime1">
              <a:rPr lang="zh-CN" altLang="en-US">
                <a:solidFill>
                  <a:srgbClr val="000000"/>
                </a:solidFill>
              </a:rPr>
              <a:pPr/>
              <a:t>2015/1/23</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A9DEB691-C879-4A20-8E88-2CA64685C38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84232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34B432E-7068-4356-9A76-4951087460EF}" type="datetimeFigureOut">
              <a:rPr lang="zh-CN" altLang="en-US" smtClean="0"/>
              <a:t>2015/1/23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B3231A-ED4A-494F-A153-529B424ADB6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1"/>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34B432E-7068-4356-9A76-4951087460EF}" type="datetimeFigureOut">
              <a:rPr lang="zh-CN" altLang="en-US" smtClean="0"/>
              <a:t>2015/1/23</a:t>
            </a:fld>
            <a:endParaRPr lang="zh-CN" altLang="en-US"/>
          </a:p>
        </p:txBody>
      </p:sp>
      <p:sp>
        <p:nvSpPr>
          <p:cNvPr id="5" name="页脚占位符 4"/>
          <p:cNvSpPr>
            <a:spLocks noGrp="1"/>
          </p:cNvSpPr>
          <p:nvPr>
            <p:ph type="ftr" sz="quarter" idx="3"/>
          </p:nvPr>
        </p:nvSpPr>
        <p:spPr>
          <a:xfrm>
            <a:off x="3124200" y="5296961"/>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1"/>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BB3231A-ED4A-494F-A153-529B424ADB6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865"/>
            <a:ext cx="8229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333500"/>
            <a:ext cx="8229600" cy="377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5204354"/>
            <a:ext cx="213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167"/>
            </a:lvl1pPr>
          </a:lstStyle>
          <a:p>
            <a:pPr fontAlgn="base">
              <a:spcBef>
                <a:spcPct val="0"/>
              </a:spcBef>
              <a:spcAft>
                <a:spcPct val="0"/>
              </a:spcAft>
              <a:buFont typeface="Arial" panose="020B0604020202020204" pitchFamily="34" charset="0"/>
              <a:buNone/>
            </a:pPr>
            <a:fld id="{6152C4E1-4FA3-423E-A4F5-6A4CCF04F329}" type="datetime1">
              <a:rPr lang="zh-CN" altLang="en-US" smtClean="0">
                <a:solidFill>
                  <a:srgbClr val="000000"/>
                </a:solidFill>
              </a:rPr>
              <a:pPr fontAlgn="base">
                <a:spcBef>
                  <a:spcPct val="0"/>
                </a:spcBef>
                <a:spcAft>
                  <a:spcPct val="0"/>
                </a:spcAft>
                <a:buFont typeface="Arial" panose="020B0604020202020204" pitchFamily="34" charset="0"/>
                <a:buNone/>
              </a:pPr>
              <a:t>2015/1/23</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5204354"/>
            <a:ext cx="289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167"/>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5204354"/>
            <a:ext cx="213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167"/>
            </a:lvl1pPr>
          </a:lstStyle>
          <a:p>
            <a:pPr fontAlgn="base">
              <a:spcBef>
                <a:spcPct val="0"/>
              </a:spcBef>
              <a:spcAft>
                <a:spcPct val="0"/>
              </a:spcAft>
              <a:buFont typeface="Arial" panose="020B0604020202020204" pitchFamily="34" charset="0"/>
              <a:buNone/>
            </a:pPr>
            <a:fld id="{C068B733-BBC5-457B-A6EF-8EBEED2E8AF8}"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799244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3667" kern="1200">
          <a:solidFill>
            <a:schemeClr val="tx2"/>
          </a:solidFill>
          <a:latin typeface="+mj-lt"/>
          <a:ea typeface="+mj-ea"/>
          <a:cs typeface="+mj-cs"/>
        </a:defRPr>
      </a:lvl1pPr>
      <a:lvl2pPr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5pPr>
      <a:lvl6pPr marL="380985"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6pPr>
      <a:lvl7pPr marL="761970"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7pPr>
      <a:lvl8pPr marL="1142954"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8pPr>
      <a:lvl9pPr marL="1523939" algn="ctr" rtl="0" fontAlgn="base">
        <a:spcBef>
          <a:spcPct val="0"/>
        </a:spcBef>
        <a:spcAft>
          <a:spcPct val="0"/>
        </a:spcAft>
        <a:defRPr sz="3667">
          <a:solidFill>
            <a:schemeClr val="tx2"/>
          </a:solidFill>
          <a:latin typeface="Arial" panose="020B0604020202020204" pitchFamily="34" charset="0"/>
          <a:ea typeface="宋体" panose="02010600030101010101" pitchFamily="2" charset="-122"/>
        </a:defRPr>
      </a:lvl9pPr>
    </p:titleStyle>
    <p:bodyStyle>
      <a:lvl1pPr marL="285739" indent="-285739" algn="l" rtl="0" fontAlgn="base">
        <a:spcBef>
          <a:spcPct val="20000"/>
        </a:spcBef>
        <a:spcAft>
          <a:spcPct val="0"/>
        </a:spcAft>
        <a:buChar char="•"/>
        <a:defRPr sz="2667" kern="1200">
          <a:solidFill>
            <a:schemeClr val="tx1"/>
          </a:solidFill>
          <a:latin typeface="+mn-lt"/>
          <a:ea typeface="+mn-ea"/>
          <a:cs typeface="+mn-cs"/>
        </a:defRPr>
      </a:lvl1pPr>
      <a:lvl2pPr marL="619100" indent="-238115" algn="l" rtl="0" eaLnBrk="0" fontAlgn="base" hangingPunct="0">
        <a:spcBef>
          <a:spcPct val="20000"/>
        </a:spcBef>
        <a:spcAft>
          <a:spcPct val="0"/>
        </a:spcAft>
        <a:buChar char="–"/>
        <a:defRPr sz="2333" kern="1200">
          <a:solidFill>
            <a:schemeClr val="tx1"/>
          </a:solidFill>
          <a:latin typeface="+mn-lt"/>
          <a:ea typeface="+mn-ea"/>
          <a:cs typeface="+mn-cs"/>
        </a:defRPr>
      </a:lvl2pPr>
      <a:lvl3pPr marL="952462" indent="-190492" algn="l" rtl="0" eaLnBrk="0" fontAlgn="base" hangingPunct="0">
        <a:spcBef>
          <a:spcPct val="20000"/>
        </a:spcBef>
        <a:spcAft>
          <a:spcPct val="0"/>
        </a:spcAft>
        <a:buChar char="•"/>
        <a:defRPr sz="2000" kern="1200">
          <a:solidFill>
            <a:schemeClr val="tx1"/>
          </a:solidFill>
          <a:latin typeface="+mn-lt"/>
          <a:ea typeface="+mn-ea"/>
          <a:cs typeface="+mn-cs"/>
        </a:defRPr>
      </a:lvl3pPr>
      <a:lvl4pPr marL="1333447" indent="-190492" algn="l" rtl="0" eaLnBrk="0" fontAlgn="base" hangingPunct="0">
        <a:spcBef>
          <a:spcPct val="20000"/>
        </a:spcBef>
        <a:spcAft>
          <a:spcPct val="0"/>
        </a:spcAft>
        <a:buChar char="–"/>
        <a:defRPr sz="1667" kern="1200">
          <a:solidFill>
            <a:schemeClr val="tx1"/>
          </a:solidFill>
          <a:latin typeface="+mn-lt"/>
          <a:ea typeface="+mn-ea"/>
          <a:cs typeface="+mn-cs"/>
        </a:defRPr>
      </a:lvl4pPr>
      <a:lvl5pPr marL="1714431" indent="-190492" algn="l" rtl="0" eaLnBrk="0" fontAlgn="base" hangingPunct="0">
        <a:spcBef>
          <a:spcPct val="20000"/>
        </a:spcBef>
        <a:spcAft>
          <a:spcPct val="0"/>
        </a:spcAft>
        <a:buChar char="»"/>
        <a:defRPr sz="1667"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85790" y="985292"/>
            <a:ext cx="3826689" cy="707886"/>
          </a:xfrm>
          <a:prstGeom prst="rect">
            <a:avLst/>
          </a:prstGeom>
          <a:noFill/>
        </p:spPr>
        <p:txBody>
          <a:bodyPr wrap="none" rtlCol="0">
            <a:spAutoFit/>
          </a:bodyPr>
          <a:lstStyle/>
          <a:p>
            <a:r>
              <a:rPr lang="en-US" altLang="zh-CN" sz="4000" b="1" dirty="0" smtClean="0">
                <a:solidFill>
                  <a:srgbClr val="002060"/>
                </a:solidFill>
                <a:latin typeface="微软雅黑" pitchFamily="34" charset="-122"/>
                <a:ea typeface="微软雅黑" pitchFamily="34" charset="-122"/>
              </a:rPr>
              <a:t>POWERPOINT</a:t>
            </a:r>
            <a:endParaRPr lang="zh-CN" altLang="en-US" sz="4000" b="1" dirty="0">
              <a:solidFill>
                <a:srgbClr val="002060"/>
              </a:solidFill>
              <a:latin typeface="微软雅黑" pitchFamily="34" charset="-122"/>
              <a:ea typeface="微软雅黑" pitchFamily="34" charset="-122"/>
            </a:endParaRPr>
          </a:p>
        </p:txBody>
      </p:sp>
      <p:sp>
        <p:nvSpPr>
          <p:cNvPr id="5" name="TextBox 4"/>
          <p:cNvSpPr txBox="1"/>
          <p:nvPr/>
        </p:nvSpPr>
        <p:spPr>
          <a:xfrm>
            <a:off x="1403648" y="1676048"/>
            <a:ext cx="2954655" cy="461665"/>
          </a:xfrm>
          <a:prstGeom prst="rect">
            <a:avLst/>
          </a:prstGeom>
          <a:noFill/>
        </p:spPr>
        <p:txBody>
          <a:bodyPr wrap="none" rtlCol="0">
            <a:spAutoFit/>
          </a:bodyPr>
          <a:lstStyle/>
          <a:p>
            <a:r>
              <a:rPr lang="zh-CN" altLang="en-US" sz="2400" dirty="0" smtClean="0">
                <a:solidFill>
                  <a:srgbClr val="002060"/>
                </a:solidFill>
                <a:latin typeface="微软雅黑" pitchFamily="34" charset="-122"/>
                <a:ea typeface="微软雅黑" pitchFamily="34" charset="-122"/>
              </a:rPr>
              <a:t>商务汇报幻灯片模板</a:t>
            </a:r>
            <a:endParaRPr lang="zh-CN" altLang="en-US" sz="2400" dirty="0">
              <a:solidFill>
                <a:srgbClr val="002060"/>
              </a:solidFill>
              <a:latin typeface="微软雅黑" pitchFamily="34" charset="-122"/>
              <a:ea typeface="微软雅黑" pitchFamily="34" charset="-122"/>
            </a:endParaRPr>
          </a:p>
        </p:txBody>
      </p:sp>
      <p:sp>
        <p:nvSpPr>
          <p:cNvPr id="7" name="矩形 6"/>
          <p:cNvSpPr/>
          <p:nvPr/>
        </p:nvSpPr>
        <p:spPr>
          <a:xfrm>
            <a:off x="6660232" y="5484168"/>
            <a:ext cx="792088" cy="230832"/>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3" name="椭圆 2"/>
          <p:cNvSpPr/>
          <p:nvPr/>
        </p:nvSpPr>
        <p:spPr>
          <a:xfrm>
            <a:off x="3914274" y="2766034"/>
            <a:ext cx="1650485" cy="369193"/>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 name="右箭头 6"/>
          <p:cNvSpPr/>
          <p:nvPr/>
        </p:nvSpPr>
        <p:spPr bwMode="auto">
          <a:xfrm rot="19885052">
            <a:off x="2484288" y="2633073"/>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 name="右箭头 6"/>
          <p:cNvSpPr/>
          <p:nvPr/>
        </p:nvSpPr>
        <p:spPr bwMode="auto">
          <a:xfrm rot="1714948" flipH="1">
            <a:off x="5126838" y="2633073"/>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右箭头 6"/>
          <p:cNvSpPr/>
          <p:nvPr/>
        </p:nvSpPr>
        <p:spPr bwMode="auto">
          <a:xfrm rot="1714948" flipV="1">
            <a:off x="2484288" y="1428586"/>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 name="右箭头 6"/>
          <p:cNvSpPr/>
          <p:nvPr/>
        </p:nvSpPr>
        <p:spPr bwMode="auto">
          <a:xfrm rot="19885052" flipH="1" flipV="1">
            <a:off x="5126838" y="1428586"/>
            <a:ext cx="1867538" cy="1132588"/>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椭圆 7"/>
          <p:cNvSpPr/>
          <p:nvPr/>
        </p:nvSpPr>
        <p:spPr bwMode="auto">
          <a:xfrm>
            <a:off x="4235420" y="1384411"/>
            <a:ext cx="1008127" cy="563620"/>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 name="TextBox 8"/>
          <p:cNvSpPr txBox="1"/>
          <p:nvPr/>
        </p:nvSpPr>
        <p:spPr>
          <a:xfrm>
            <a:off x="71406" y="1354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p:txBody>
      </p:sp>
      <p:sp>
        <p:nvSpPr>
          <p:cNvPr id="10" name="TextBox 9"/>
          <p:cNvSpPr txBox="1"/>
          <p:nvPr/>
        </p:nvSpPr>
        <p:spPr>
          <a:xfrm>
            <a:off x="142860" y="2931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a:p>
            <a:pPr algn="r"/>
            <a:r>
              <a:rPr lang="zh-CN" altLang="en-US" dirty="0">
                <a:latin typeface="微软雅黑" pitchFamily="34" charset="-122"/>
              </a:rPr>
              <a:t>单击此处添加文本</a:t>
            </a:r>
          </a:p>
        </p:txBody>
      </p:sp>
      <p:sp>
        <p:nvSpPr>
          <p:cNvPr id="11" name="TextBox 10"/>
          <p:cNvSpPr txBox="1"/>
          <p:nvPr/>
        </p:nvSpPr>
        <p:spPr>
          <a:xfrm>
            <a:off x="7072330" y="2931943"/>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r>
              <a:rPr lang="zh-CN" altLang="en-US" dirty="0">
                <a:latin typeface="微软雅黑" pitchFamily="34" charset="-122"/>
              </a:rPr>
              <a:t>单击此处添加文本</a:t>
            </a:r>
          </a:p>
          <a:p>
            <a:r>
              <a:rPr lang="zh-CN" altLang="en-US" dirty="0">
                <a:latin typeface="微软雅黑" pitchFamily="34" charset="-122"/>
              </a:rPr>
              <a:t>单击此处添加文本</a:t>
            </a:r>
          </a:p>
          <a:p>
            <a:r>
              <a:rPr lang="zh-CN" altLang="en-US" dirty="0">
                <a:latin typeface="微软雅黑" pitchFamily="34" charset="-122"/>
              </a:rPr>
              <a:t>单击此处添加文本</a:t>
            </a:r>
          </a:p>
        </p:txBody>
      </p:sp>
      <p:sp>
        <p:nvSpPr>
          <p:cNvPr id="12" name="TextBox 11"/>
          <p:cNvSpPr txBox="1"/>
          <p:nvPr/>
        </p:nvSpPr>
        <p:spPr>
          <a:xfrm>
            <a:off x="7143768" y="1212067"/>
            <a:ext cx="2286000" cy="923330"/>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r>
              <a:rPr lang="zh-CN" altLang="en-US" dirty="0">
                <a:latin typeface="微软雅黑" pitchFamily="34" charset="-122"/>
              </a:rPr>
              <a:t>单击此处添加文本</a:t>
            </a:r>
          </a:p>
          <a:p>
            <a:r>
              <a:rPr lang="zh-CN" altLang="en-US" dirty="0">
                <a:latin typeface="微软雅黑" pitchFamily="34" charset="-122"/>
              </a:rPr>
              <a:t>单击此处添加文本</a:t>
            </a:r>
          </a:p>
          <a:p>
            <a:r>
              <a:rPr lang="zh-CN" altLang="en-US" dirty="0">
                <a:latin typeface="微软雅黑" pitchFamily="34" charset="-122"/>
              </a:rPr>
              <a:t>单击此处添加文本</a:t>
            </a:r>
          </a:p>
        </p:txBody>
      </p:sp>
      <p:grpSp>
        <p:nvGrpSpPr>
          <p:cNvPr id="13" name="组合 10"/>
          <p:cNvGrpSpPr/>
          <p:nvPr/>
        </p:nvGrpSpPr>
        <p:grpSpPr>
          <a:xfrm>
            <a:off x="3863470" y="1228836"/>
            <a:ext cx="1752956" cy="1753352"/>
            <a:chOff x="4828393" y="2858615"/>
            <a:chExt cx="1931237" cy="1931674"/>
          </a:xfrm>
          <a:effectLst/>
        </p:grpSpPr>
        <p:sp>
          <p:nvSpPr>
            <p:cNvPr id="14" name="Oval 19"/>
            <p:cNvSpPr>
              <a:spLocks noChangeArrowheads="1"/>
            </p:cNvSpPr>
            <p:nvPr/>
          </p:nvSpPr>
          <p:spPr bwMode="auto">
            <a:xfrm>
              <a:off x="4828393" y="2858615"/>
              <a:ext cx="1931237" cy="1931674"/>
            </a:xfrm>
            <a:prstGeom prst="ellipse">
              <a:avLst/>
            </a:prstGeom>
            <a:gradFill rotWithShape="1">
              <a:gsLst>
                <a:gs pos="0">
                  <a:srgbClr val="2676FF">
                    <a:lumMod val="40000"/>
                    <a:lumOff val="60000"/>
                  </a:srgbClr>
                </a:gs>
                <a:gs pos="100000">
                  <a:srgbClr val="2676FF"/>
                </a:gs>
              </a:gsLst>
              <a:path path="shape">
                <a:fillToRect l="50000" t="50000" r="50000" b="50000"/>
              </a:path>
            </a:gradFill>
            <a:ln w="9525">
              <a:solidFill>
                <a:srgbClr val="2676FF"/>
              </a:solidFill>
              <a:round/>
              <a:headEnd/>
              <a:tailEn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点击此处添加文本</a:t>
              </a:r>
            </a:p>
          </p:txBody>
        </p:sp>
        <p:sp>
          <p:nvSpPr>
            <p:cNvPr id="15"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grpSp>
        <p:nvGrpSpPr>
          <p:cNvPr id="29" name="组合 28"/>
          <p:cNvGrpSpPr/>
          <p:nvPr/>
        </p:nvGrpSpPr>
        <p:grpSpPr>
          <a:xfrm>
            <a:off x="2214546" y="803431"/>
            <a:ext cx="5524096" cy="4100954"/>
            <a:chOff x="1619672" y="500046"/>
            <a:chExt cx="5932764" cy="4404339"/>
          </a:xfrm>
        </p:grpSpPr>
        <p:grpSp>
          <p:nvGrpSpPr>
            <p:cNvPr id="16" name="组合 3"/>
            <p:cNvGrpSpPr/>
            <p:nvPr/>
          </p:nvGrpSpPr>
          <p:grpSpPr>
            <a:xfrm>
              <a:off x="1619672" y="500046"/>
              <a:ext cx="5932764" cy="4404339"/>
              <a:chOff x="2519086" y="1414807"/>
              <a:chExt cx="5932764" cy="4404339"/>
            </a:xfrm>
          </p:grpSpPr>
          <p:grpSp>
            <p:nvGrpSpPr>
              <p:cNvPr id="17" name="组合 4"/>
              <p:cNvGrpSpPr/>
              <p:nvPr/>
            </p:nvGrpSpPr>
            <p:grpSpPr>
              <a:xfrm>
                <a:off x="2519086" y="1414807"/>
                <a:ext cx="5932764" cy="4404339"/>
                <a:chOff x="2519086" y="1414807"/>
                <a:chExt cx="5932764" cy="4404339"/>
              </a:xfrm>
            </p:grpSpPr>
            <p:sp>
              <p:nvSpPr>
                <p:cNvPr id="19" name="矩形 14"/>
                <p:cNvSpPr/>
                <p:nvPr/>
              </p:nvSpPr>
              <p:spPr>
                <a:xfrm>
                  <a:off x="2909888" y="1414807"/>
                  <a:ext cx="5541962" cy="3997325"/>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0" name="矩形 19"/>
                <p:cNvSpPr/>
                <p:nvPr/>
              </p:nvSpPr>
              <p:spPr>
                <a:xfrm rot="2700000">
                  <a:off x="2519086" y="1713952"/>
                  <a:ext cx="4105194" cy="4105194"/>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单击此处添加文本，单击此处添加文本</a:t>
                  </a:r>
                </a:p>
              </p:txBody>
            </p:sp>
          </p:grpSp>
          <p:sp>
            <p:nvSpPr>
              <p:cNvPr id="18" name="TextBox 10"/>
              <p:cNvSpPr txBox="1">
                <a:spLocks noChangeArrowheads="1"/>
              </p:cNvSpPr>
              <p:nvPr/>
            </p:nvSpPr>
            <p:spPr bwMode="auto">
              <a:xfrm>
                <a:off x="4575175" y="1559270"/>
                <a:ext cx="3476239"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单击此处添加文本，单击此处添加文本</a:t>
                </a:r>
              </a:p>
            </p:txBody>
          </p:sp>
        </p:grpSp>
        <p:grpSp>
          <p:nvGrpSpPr>
            <p:cNvPr id="21" name="组合 8"/>
            <p:cNvGrpSpPr/>
            <p:nvPr/>
          </p:nvGrpSpPr>
          <p:grpSpPr>
            <a:xfrm>
              <a:off x="2337289" y="1217596"/>
              <a:ext cx="5215147" cy="2979003"/>
              <a:chOff x="3236703" y="2132357"/>
              <a:chExt cx="5215147" cy="2979003"/>
            </a:xfrm>
          </p:grpSpPr>
          <p:sp>
            <p:nvSpPr>
              <p:cNvPr id="22" name="矩形 15"/>
              <p:cNvSpPr/>
              <p:nvPr/>
            </p:nvSpPr>
            <p:spPr>
              <a:xfrm>
                <a:off x="3421063" y="2132357"/>
                <a:ext cx="5030787" cy="2765425"/>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a:gsLst>
                  <a:gs pos="33000">
                    <a:srgbClr val="2676FF">
                      <a:lumMod val="20000"/>
                      <a:lumOff val="80000"/>
                    </a:srgbClr>
                  </a:gs>
                  <a:gs pos="100000">
                    <a:srgbClr val="2676FF">
                      <a:lumMod val="60000"/>
                      <a:lumOff val="40000"/>
                    </a:srgbClr>
                  </a:gs>
                </a:gsLst>
                <a:lin ang="5400000" scaled="0"/>
              </a:gradFill>
              <a:ln w="25400" cap="flat" cmpd="sng" algn="ctr">
                <a:noFill/>
                <a:prstDash val="solid"/>
              </a:ln>
              <a:effectLst>
                <a:outerShdw blurRad="50800" dist="38100" dir="5400000" algn="t" rotWithShape="0">
                  <a:prstClr val="black">
                    <a:alpha val="40000"/>
                  </a:prstClr>
                </a:outerShdw>
              </a:effectLst>
            </p:spPr>
            <p:txBody>
              <a:bodyPr lIns="0" rIns="0" anchor="ctr"/>
              <a:lstStyle/>
              <a:p>
                <a:pPr marL="182563" marR="0" lvl="0" indent="-182563" defTabSz="914400" eaLnBrk="1" fontAlgn="auto"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3" name="矩形 22"/>
              <p:cNvSpPr/>
              <p:nvPr/>
            </p:nvSpPr>
            <p:spPr>
              <a:xfrm rot="2700000">
                <a:off x="3236702" y="2439551"/>
                <a:ext cx="2671810" cy="2671808"/>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添加文本，添加文本</a:t>
                </a:r>
              </a:p>
            </p:txBody>
          </p:sp>
          <p:sp>
            <p:nvSpPr>
              <p:cNvPr id="24" name="TextBox 23"/>
              <p:cNvSpPr txBox="1">
                <a:spLocks noChangeArrowheads="1"/>
              </p:cNvSpPr>
              <p:nvPr/>
            </p:nvSpPr>
            <p:spPr bwMode="auto">
              <a:xfrm>
                <a:off x="4575175" y="2286345"/>
                <a:ext cx="3476238"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单击此处添加文本，单击此处添加文本</a:t>
                </a:r>
              </a:p>
            </p:txBody>
          </p:sp>
        </p:grpSp>
        <p:grpSp>
          <p:nvGrpSpPr>
            <p:cNvPr id="25" name="组合 12"/>
            <p:cNvGrpSpPr/>
            <p:nvPr/>
          </p:nvGrpSpPr>
          <p:grpSpPr>
            <a:xfrm>
              <a:off x="3037586" y="1949434"/>
              <a:ext cx="4514850" cy="1538287"/>
              <a:chOff x="3937000" y="2864195"/>
              <a:chExt cx="4514850" cy="1538287"/>
            </a:xfrm>
          </p:grpSpPr>
          <p:sp>
            <p:nvSpPr>
              <p:cNvPr id="26" name="矩形 17"/>
              <p:cNvSpPr/>
              <p:nvPr/>
            </p:nvSpPr>
            <p:spPr>
              <a:xfrm>
                <a:off x="3937000" y="2864195"/>
                <a:ext cx="4514850" cy="1538287"/>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27" name="矩形 26"/>
              <p:cNvSpPr/>
              <p:nvPr/>
            </p:nvSpPr>
            <p:spPr>
              <a:xfrm rot="2700000">
                <a:off x="3961820" y="3144250"/>
                <a:ext cx="1225972" cy="1225972"/>
              </a:xfrm>
              <a:prstGeom prst="rect">
                <a:avLst/>
              </a:prstGeom>
              <a:noFill/>
              <a:ln w="25400" cap="flat" cmpd="sng" algn="ctr">
                <a:noFill/>
                <a:prstDash val="solid"/>
              </a:ln>
              <a:effectLst/>
            </p:spPr>
            <p:txBody>
              <a:bodyPr spcFirstLastPara="1" anchor="ctr">
                <a:prstTxWarp prst="textArchDown">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添加文本</a:t>
                </a:r>
              </a:p>
            </p:txBody>
          </p:sp>
          <p:sp>
            <p:nvSpPr>
              <p:cNvPr id="28" name="TextBox 12"/>
              <p:cNvSpPr txBox="1">
                <a:spLocks noChangeArrowheads="1"/>
              </p:cNvSpPr>
              <p:nvPr/>
            </p:nvSpPr>
            <p:spPr bwMode="auto">
              <a:xfrm>
                <a:off x="4575176" y="2989607"/>
                <a:ext cx="3476238" cy="33054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单击此处添加文本，单击此处添加文本</a:t>
                </a: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17" name="Rectangle 23"/>
          <p:cNvSpPr>
            <a:spLocks noChangeArrowheads="1"/>
          </p:cNvSpPr>
          <p:nvPr/>
        </p:nvSpPr>
        <p:spPr bwMode="auto">
          <a:xfrm>
            <a:off x="3929063" y="1971280"/>
            <a:ext cx="128905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21" name="组合 8"/>
          <p:cNvGrpSpPr/>
          <p:nvPr/>
        </p:nvGrpSpPr>
        <p:grpSpPr>
          <a:xfrm>
            <a:off x="2584069" y="926563"/>
            <a:ext cx="5739194" cy="3478292"/>
            <a:chOff x="2584069" y="1592195"/>
            <a:chExt cx="5739194" cy="3478292"/>
          </a:xfrm>
        </p:grpSpPr>
        <p:grpSp>
          <p:nvGrpSpPr>
            <p:cNvPr id="25" name="组合 2"/>
            <p:cNvGrpSpPr/>
            <p:nvPr/>
          </p:nvGrpSpPr>
          <p:grpSpPr>
            <a:xfrm>
              <a:off x="2584069" y="1592195"/>
              <a:ext cx="3763541" cy="3478292"/>
              <a:chOff x="2584069" y="1592195"/>
              <a:chExt cx="3763541" cy="3478292"/>
            </a:xfrm>
          </p:grpSpPr>
          <p:sp>
            <p:nvSpPr>
              <p:cNvPr id="32"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2676FF">
                      <a:lumMod val="60000"/>
                      <a:lumOff val="40000"/>
                    </a:srgbClr>
                  </a:gs>
                  <a:gs pos="100000">
                    <a:srgbClr val="2676FF"/>
                  </a:gs>
                </a:gsLst>
                <a:lin ang="16200000" scaled="0"/>
              </a:gra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33"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sp>
          <p:nvSpPr>
            <p:cNvPr id="29" name="Line 19"/>
            <p:cNvSpPr>
              <a:spLocks noChangeShapeType="1"/>
            </p:cNvSpPr>
            <p:nvPr/>
          </p:nvSpPr>
          <p:spPr bwMode="auto">
            <a:xfrm flipH="1">
              <a:off x="5919788" y="2119075"/>
              <a:ext cx="2403475"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0" name="TextBox 19"/>
            <p:cNvSpPr txBox="1">
              <a:spLocks noChangeArrowheads="1"/>
            </p:cNvSpPr>
            <p:nvPr/>
          </p:nvSpPr>
          <p:spPr bwMode="auto">
            <a:xfrm>
              <a:off x="6558476" y="17715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1" name="TextBox 20"/>
            <p:cNvSpPr txBox="1"/>
            <p:nvPr/>
          </p:nvSpPr>
          <p:spPr bwMode="auto">
            <a:xfrm>
              <a:off x="6558476" y="2142190"/>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34" name="组合 11"/>
          <p:cNvGrpSpPr/>
          <p:nvPr/>
        </p:nvGrpSpPr>
        <p:grpSpPr>
          <a:xfrm>
            <a:off x="898801" y="891057"/>
            <a:ext cx="5715487" cy="3477329"/>
            <a:chOff x="898797" y="1556687"/>
            <a:chExt cx="5715487" cy="3477329"/>
          </a:xfrm>
        </p:grpSpPr>
        <p:grpSp>
          <p:nvGrpSpPr>
            <p:cNvPr id="35" name="组合 1"/>
            <p:cNvGrpSpPr/>
            <p:nvPr/>
          </p:nvGrpSpPr>
          <p:grpSpPr>
            <a:xfrm>
              <a:off x="2849700" y="1556687"/>
              <a:ext cx="3764584" cy="3477329"/>
              <a:chOff x="2849700" y="1556687"/>
              <a:chExt cx="3764584" cy="3477329"/>
            </a:xfrm>
          </p:grpSpPr>
          <p:sp>
            <p:nvSpPr>
              <p:cNvPr id="39"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0"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4D4D4D"/>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4D4D4D"/>
                  </a:solidFill>
                  <a:effectLst/>
                  <a:uLnTx/>
                  <a:uFillTx/>
                  <a:latin typeface="微软雅黑" pitchFamily="34" charset="-122"/>
                  <a:ea typeface="微软雅黑" pitchFamily="34" charset="-122"/>
                  <a:cs typeface="Arial"/>
                </a:endParaRPr>
              </a:p>
            </p:txBody>
          </p:sp>
        </p:grpSp>
        <p:sp>
          <p:nvSpPr>
            <p:cNvPr id="36" name="Line 17"/>
            <p:cNvSpPr>
              <a:spLocks noChangeShapeType="1"/>
            </p:cNvSpPr>
            <p:nvPr/>
          </p:nvSpPr>
          <p:spPr bwMode="auto">
            <a:xfrm>
              <a:off x="914401" y="2119075"/>
              <a:ext cx="2405062"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TextBox 19"/>
            <p:cNvSpPr txBox="1">
              <a:spLocks noChangeArrowheads="1"/>
            </p:cNvSpPr>
            <p:nvPr/>
          </p:nvSpPr>
          <p:spPr bwMode="auto">
            <a:xfrm>
              <a:off x="898797" y="17715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8" name="TextBox 20"/>
            <p:cNvSpPr txBox="1"/>
            <p:nvPr/>
          </p:nvSpPr>
          <p:spPr bwMode="auto">
            <a:xfrm>
              <a:off x="898797" y="2164177"/>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41" name="组合 18"/>
          <p:cNvGrpSpPr/>
          <p:nvPr/>
        </p:nvGrpSpPr>
        <p:grpSpPr>
          <a:xfrm>
            <a:off x="2831777" y="542856"/>
            <a:ext cx="5125286" cy="4700632"/>
            <a:chOff x="2831777" y="1208487"/>
            <a:chExt cx="5125286" cy="4700632"/>
          </a:xfrm>
        </p:grpSpPr>
        <p:grpSp>
          <p:nvGrpSpPr>
            <p:cNvPr id="42" name="组合 3"/>
            <p:cNvGrpSpPr/>
            <p:nvPr/>
          </p:nvGrpSpPr>
          <p:grpSpPr>
            <a:xfrm>
              <a:off x="2831777" y="1208487"/>
              <a:ext cx="3477329" cy="3764584"/>
              <a:chOff x="2831777" y="1208487"/>
              <a:chExt cx="3477329" cy="3764584"/>
            </a:xfrm>
          </p:grpSpPr>
          <p:sp>
            <p:nvSpPr>
              <p:cNvPr id="46"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2676FF">
                      <a:lumMod val="20000"/>
                      <a:lumOff val="80000"/>
                    </a:srgbClr>
                  </a:gs>
                  <a:gs pos="100000">
                    <a:srgbClr val="2676FF">
                      <a:lumMod val="60000"/>
                      <a:lumOff val="40000"/>
                    </a:srgbClr>
                  </a:gs>
                </a:gsLst>
                <a:lin ang="16200000" scaled="0"/>
              </a:gra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7"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5F5F5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5F5F5F"/>
                  </a:solidFill>
                  <a:effectLst/>
                  <a:uLnTx/>
                  <a:uFillTx/>
                  <a:latin typeface="微软雅黑" pitchFamily="34" charset="-122"/>
                  <a:ea typeface="微软雅黑" pitchFamily="34" charset="-122"/>
                  <a:cs typeface="Arial"/>
                </a:endParaRPr>
              </a:p>
            </p:txBody>
          </p:sp>
        </p:grpSp>
        <p:sp>
          <p:nvSpPr>
            <p:cNvPr id="43" name="Line 18"/>
            <p:cNvSpPr>
              <a:spLocks noChangeShapeType="1"/>
            </p:cNvSpPr>
            <p:nvPr/>
          </p:nvSpPr>
          <p:spPr bwMode="auto">
            <a:xfrm flipH="1">
              <a:off x="5537201" y="4819412"/>
              <a:ext cx="2405062" cy="0"/>
            </a:xfrm>
            <a:prstGeom prst="line">
              <a:avLst/>
            </a:prstGeom>
            <a:noFill/>
            <a:ln w="19050">
              <a:solidFill>
                <a:srgbClr val="2676FF">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4" name="TextBox 19"/>
            <p:cNvSpPr txBox="1">
              <a:spLocks noChangeArrowheads="1"/>
            </p:cNvSpPr>
            <p:nvPr/>
          </p:nvSpPr>
          <p:spPr bwMode="auto">
            <a:xfrm>
              <a:off x="6228276" y="4476699"/>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45" name="TextBox 20"/>
            <p:cNvSpPr txBox="1"/>
            <p:nvPr/>
          </p:nvSpPr>
          <p:spPr bwMode="auto">
            <a:xfrm>
              <a:off x="6228276" y="4847290"/>
              <a:ext cx="1728787"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grpSp>
        <p:nvGrpSpPr>
          <p:cNvPr id="62" name="组合 3"/>
          <p:cNvGrpSpPr/>
          <p:nvPr/>
        </p:nvGrpSpPr>
        <p:grpSpPr>
          <a:xfrm>
            <a:off x="5850434" y="1868503"/>
            <a:ext cx="944562" cy="3017445"/>
            <a:chOff x="5850434" y="2963317"/>
            <a:chExt cx="944562" cy="3017445"/>
          </a:xfrm>
        </p:grpSpPr>
        <p:sp>
          <p:nvSpPr>
            <p:cNvPr id="63" name="Freeform 24"/>
            <p:cNvSpPr>
              <a:spLocks/>
            </p:cNvSpPr>
            <p:nvPr/>
          </p:nvSpPr>
          <p:spPr bwMode="gray">
            <a:xfrm>
              <a:off x="5850434" y="2963317"/>
              <a:ext cx="936625" cy="267017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4" name="Oval 25"/>
            <p:cNvSpPr>
              <a:spLocks noChangeArrowheads="1"/>
            </p:cNvSpPr>
            <p:nvPr/>
          </p:nvSpPr>
          <p:spPr bwMode="gray">
            <a:xfrm>
              <a:off x="5856784" y="2964905"/>
              <a:ext cx="930275" cy="257175"/>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5" name="Oval 26"/>
            <p:cNvSpPr>
              <a:spLocks noChangeArrowheads="1"/>
            </p:cNvSpPr>
            <p:nvPr/>
          </p:nvSpPr>
          <p:spPr bwMode="gray">
            <a:xfrm>
              <a:off x="5856784" y="5376317"/>
              <a:ext cx="930275" cy="257175"/>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6" name="AutoShape 36"/>
            <p:cNvSpPr>
              <a:spLocks noChangeArrowheads="1"/>
            </p:cNvSpPr>
            <p:nvPr/>
          </p:nvSpPr>
          <p:spPr bwMode="gray">
            <a:xfrm>
              <a:off x="5852022" y="3711030"/>
              <a:ext cx="930275" cy="1922462"/>
            </a:xfrm>
            <a:prstGeom prst="can">
              <a:avLst>
                <a:gd name="adj" fmla="val 30022"/>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7" name="Text Box 39"/>
            <p:cNvSpPr txBox="1">
              <a:spLocks noChangeArrowheads="1"/>
            </p:cNvSpPr>
            <p:nvPr/>
          </p:nvSpPr>
          <p:spPr bwMode="auto">
            <a:xfrm>
              <a:off x="5900192" y="397842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80%</a:t>
              </a:r>
            </a:p>
          </p:txBody>
        </p:sp>
        <p:sp>
          <p:nvSpPr>
            <p:cNvPr id="68" name="Rectangle 41"/>
            <p:cNvSpPr>
              <a:spLocks noChangeArrowheads="1"/>
            </p:cNvSpPr>
            <p:nvPr/>
          </p:nvSpPr>
          <p:spPr bwMode="auto">
            <a:xfrm>
              <a:off x="5856783" y="5666830"/>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3</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sp>
        <p:nvSpPr>
          <p:cNvPr id="69" name="AutoShape 43"/>
          <p:cNvSpPr>
            <a:spLocks/>
          </p:cNvSpPr>
          <p:nvPr/>
        </p:nvSpPr>
        <p:spPr bwMode="auto">
          <a:xfrm>
            <a:off x="827584" y="181294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1</a:t>
            </a:r>
            <a:endParaRPr lang="en-US" altLang="zh-CN" sz="1200" dirty="0">
              <a:solidFill>
                <a:srgbClr val="7D7D7D"/>
              </a:solidFill>
              <a:latin typeface="微软雅黑" pitchFamily="34" charset="-122"/>
              <a:ea typeface="微软雅黑" pitchFamily="34" charset="-122"/>
            </a:endParaRPr>
          </a:p>
        </p:txBody>
      </p:sp>
      <p:sp>
        <p:nvSpPr>
          <p:cNvPr id="70" name="AutoShape 44"/>
          <p:cNvSpPr>
            <a:spLocks/>
          </p:cNvSpPr>
          <p:nvPr/>
        </p:nvSpPr>
        <p:spPr bwMode="auto">
          <a:xfrm>
            <a:off x="2351584" y="130017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2</a:t>
            </a:r>
            <a:endParaRPr lang="en-US" altLang="zh-CN" sz="1200" dirty="0">
              <a:solidFill>
                <a:srgbClr val="7D7D7D"/>
              </a:solidFill>
              <a:latin typeface="微软雅黑" pitchFamily="34" charset="-122"/>
              <a:ea typeface="微软雅黑" pitchFamily="34" charset="-122"/>
            </a:endParaRPr>
          </a:p>
        </p:txBody>
      </p:sp>
      <p:sp>
        <p:nvSpPr>
          <p:cNvPr id="71" name="AutoShape 45"/>
          <p:cNvSpPr>
            <a:spLocks/>
          </p:cNvSpPr>
          <p:nvPr/>
        </p:nvSpPr>
        <p:spPr bwMode="auto">
          <a:xfrm>
            <a:off x="4866184" y="46197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4</a:t>
            </a:r>
            <a:endParaRPr lang="en-US" altLang="zh-CN" sz="1200" dirty="0">
              <a:solidFill>
                <a:srgbClr val="7D7D7D"/>
              </a:solidFill>
              <a:latin typeface="微软雅黑" pitchFamily="34" charset="-122"/>
              <a:ea typeface="微软雅黑" pitchFamily="34" charset="-122"/>
            </a:endParaRPr>
          </a:p>
        </p:txBody>
      </p:sp>
      <p:grpSp>
        <p:nvGrpSpPr>
          <p:cNvPr id="72" name="组合 13"/>
          <p:cNvGrpSpPr/>
          <p:nvPr/>
        </p:nvGrpSpPr>
        <p:grpSpPr>
          <a:xfrm>
            <a:off x="4637587" y="2044717"/>
            <a:ext cx="958851" cy="2653907"/>
            <a:chOff x="4637583" y="3139530"/>
            <a:chExt cx="958851" cy="2653907"/>
          </a:xfrm>
        </p:grpSpPr>
        <p:grpSp>
          <p:nvGrpSpPr>
            <p:cNvPr id="73" name="组合 14"/>
            <p:cNvGrpSpPr/>
            <p:nvPr/>
          </p:nvGrpSpPr>
          <p:grpSpPr>
            <a:xfrm>
              <a:off x="4655047" y="3139530"/>
              <a:ext cx="941387" cy="2300287"/>
              <a:chOff x="4655047" y="3139530"/>
              <a:chExt cx="941387" cy="2300287"/>
            </a:xfrm>
          </p:grpSpPr>
          <p:grpSp>
            <p:nvGrpSpPr>
              <p:cNvPr id="76" name="Group 20"/>
              <p:cNvGrpSpPr>
                <a:grpSpLocks/>
              </p:cNvGrpSpPr>
              <p:nvPr/>
            </p:nvGrpSpPr>
            <p:grpSpPr bwMode="auto">
              <a:xfrm>
                <a:off x="4655047" y="3139530"/>
                <a:ext cx="938212" cy="2297112"/>
                <a:chOff x="1529" y="1871"/>
                <a:chExt cx="919" cy="1497"/>
              </a:xfrm>
            </p:grpSpPr>
            <p:sp>
              <p:nvSpPr>
                <p:cNvPr id="78" name="Freeform 21"/>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79" name="Oval 22"/>
                <p:cNvSpPr>
                  <a:spLocks noChangeArrowheads="1"/>
                </p:cNvSpPr>
                <p:nvPr/>
              </p:nvSpPr>
              <p:spPr bwMode="gray">
                <a:xfrm>
                  <a:off x="1536" y="1872"/>
                  <a:ext cx="912" cy="144"/>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80" name="Oval 23"/>
                <p:cNvSpPr>
                  <a:spLocks noChangeArrowheads="1"/>
                </p:cNvSpPr>
                <p:nvPr/>
              </p:nvSpPr>
              <p:spPr bwMode="gray">
                <a:xfrm>
                  <a:off x="1536" y="3224"/>
                  <a:ext cx="912" cy="144"/>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sp>
            <p:nvSpPr>
              <p:cNvPr id="77" name="AutoShape 35"/>
              <p:cNvSpPr>
                <a:spLocks noChangeArrowheads="1"/>
              </p:cNvSpPr>
              <p:nvPr/>
            </p:nvSpPr>
            <p:spPr bwMode="ltGray">
              <a:xfrm>
                <a:off x="4666159" y="4153942"/>
                <a:ext cx="930275" cy="1285875"/>
              </a:xfrm>
              <a:prstGeom prst="can">
                <a:avLst>
                  <a:gd name="adj" fmla="val 26948"/>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74" name="Text Box 38"/>
            <p:cNvSpPr txBox="1">
              <a:spLocks noChangeArrowheads="1"/>
            </p:cNvSpPr>
            <p:nvPr/>
          </p:nvSpPr>
          <p:spPr bwMode="auto">
            <a:xfrm>
              <a:off x="4717505" y="438482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60%</a:t>
              </a:r>
            </a:p>
          </p:txBody>
        </p:sp>
        <p:sp>
          <p:nvSpPr>
            <p:cNvPr id="75" name="Rectangle 46"/>
            <p:cNvSpPr>
              <a:spLocks noChangeArrowheads="1"/>
            </p:cNvSpPr>
            <p:nvPr/>
          </p:nvSpPr>
          <p:spPr bwMode="auto">
            <a:xfrm>
              <a:off x="4637583" y="5479505"/>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2</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grpSp>
        <p:nvGrpSpPr>
          <p:cNvPr id="81" name="组合 22"/>
          <p:cNvGrpSpPr/>
          <p:nvPr/>
        </p:nvGrpSpPr>
        <p:grpSpPr>
          <a:xfrm>
            <a:off x="3494583" y="2170130"/>
            <a:ext cx="938214" cy="2341170"/>
            <a:chOff x="3494583" y="3264942"/>
            <a:chExt cx="938214" cy="2341170"/>
          </a:xfrm>
        </p:grpSpPr>
        <p:grpSp>
          <p:nvGrpSpPr>
            <p:cNvPr id="82" name="组合 23"/>
            <p:cNvGrpSpPr/>
            <p:nvPr/>
          </p:nvGrpSpPr>
          <p:grpSpPr>
            <a:xfrm>
              <a:off x="3494584" y="3264942"/>
              <a:ext cx="938213" cy="1944688"/>
              <a:chOff x="3494584" y="3264942"/>
              <a:chExt cx="938213" cy="1944688"/>
            </a:xfrm>
          </p:grpSpPr>
          <p:grpSp>
            <p:nvGrpSpPr>
              <p:cNvPr id="85" name="Group 27"/>
              <p:cNvGrpSpPr>
                <a:grpSpLocks/>
              </p:cNvGrpSpPr>
              <p:nvPr/>
            </p:nvGrpSpPr>
            <p:grpSpPr bwMode="auto">
              <a:xfrm>
                <a:off x="3494584" y="3264942"/>
                <a:ext cx="938213" cy="1944688"/>
                <a:chOff x="1529" y="1871"/>
                <a:chExt cx="919" cy="1497"/>
              </a:xfrm>
            </p:grpSpPr>
            <p:sp>
              <p:nvSpPr>
                <p:cNvPr id="87" name="Freeform 28"/>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8" name="Oval 29"/>
                <p:cNvSpPr>
                  <a:spLocks noChangeArrowheads="1"/>
                </p:cNvSpPr>
                <p:nvPr/>
              </p:nvSpPr>
              <p:spPr bwMode="gray">
                <a:xfrm>
                  <a:off x="1536" y="1872"/>
                  <a:ext cx="912" cy="144"/>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9" name="Oval 30"/>
                <p:cNvSpPr>
                  <a:spLocks noChangeArrowheads="1"/>
                </p:cNvSpPr>
                <p:nvPr/>
              </p:nvSpPr>
              <p:spPr bwMode="gray">
                <a:xfrm>
                  <a:off x="1536" y="3224"/>
                  <a:ext cx="912" cy="144"/>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86" name="AutoShape 34"/>
              <p:cNvSpPr>
                <a:spLocks noChangeArrowheads="1"/>
              </p:cNvSpPr>
              <p:nvPr/>
            </p:nvSpPr>
            <p:spPr bwMode="gray">
              <a:xfrm>
                <a:off x="3502522" y="4584155"/>
                <a:ext cx="930275" cy="623887"/>
              </a:xfrm>
              <a:prstGeom prst="can">
                <a:avLst>
                  <a:gd name="adj" fmla="val 30417"/>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83" name="Text Box 37"/>
            <p:cNvSpPr txBox="1">
              <a:spLocks noChangeArrowheads="1"/>
            </p:cNvSpPr>
            <p:nvPr/>
          </p:nvSpPr>
          <p:spPr bwMode="auto">
            <a:xfrm>
              <a:off x="3537992" y="4800749"/>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30%</a:t>
              </a:r>
            </a:p>
          </p:txBody>
        </p:sp>
        <p:sp>
          <p:nvSpPr>
            <p:cNvPr id="84" name="Rectangle 47"/>
            <p:cNvSpPr>
              <a:spLocks noChangeArrowheads="1"/>
            </p:cNvSpPr>
            <p:nvPr/>
          </p:nvSpPr>
          <p:spPr bwMode="auto">
            <a:xfrm>
              <a:off x="3494583" y="5292180"/>
              <a:ext cx="93821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smtClean="0">
                  <a:ln>
                    <a:noFill/>
                  </a:ln>
                  <a:solidFill>
                    <a:srgbClr val="7D7D7D"/>
                  </a:solidFill>
                  <a:effectLst/>
                  <a:uLnTx/>
                  <a:uFillTx/>
                  <a:latin typeface="微软雅黑" pitchFamily="34" charset="-122"/>
                  <a:ea typeface="微软雅黑" pitchFamily="34" charset="-122"/>
                </a:rPr>
                <a:t>1</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grpSp>
      <p:sp>
        <p:nvSpPr>
          <p:cNvPr id="90" name="AutoShape 48"/>
          <p:cNvSpPr>
            <a:spLocks/>
          </p:cNvSpPr>
          <p:nvPr/>
        </p:nvSpPr>
        <p:spPr bwMode="auto">
          <a:xfrm>
            <a:off x="3494588" y="84297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200" smtClean="0">
                <a:solidFill>
                  <a:srgbClr val="7D7D7D"/>
                </a:solidFill>
                <a:latin typeface="微软雅黑" pitchFamily="34" charset="-122"/>
                <a:ea typeface="微软雅黑" pitchFamily="34" charset="-122"/>
              </a:rPr>
              <a:t>单击此处添加文本</a:t>
            </a:r>
            <a:r>
              <a:rPr lang="en-US" altLang="zh-CN" sz="1200" smtClean="0">
                <a:solidFill>
                  <a:srgbClr val="7D7D7D"/>
                </a:solidFill>
                <a:latin typeface="微软雅黑" pitchFamily="34" charset="-122"/>
                <a:ea typeface="微软雅黑" pitchFamily="34" charset="-122"/>
              </a:rPr>
              <a:t>3</a:t>
            </a:r>
            <a:endParaRPr lang="en-US" altLang="zh-CN" sz="1200" dirty="0">
              <a:solidFill>
                <a:srgbClr val="7D7D7D"/>
              </a:solidFill>
              <a:latin typeface="微软雅黑" pitchFamily="34" charset="-122"/>
              <a:ea typeface="微软雅黑" pitchFamily="34" charset="-122"/>
            </a:endParaRPr>
          </a:p>
        </p:txBody>
      </p:sp>
      <p:grpSp>
        <p:nvGrpSpPr>
          <p:cNvPr id="91" name="组合 32"/>
          <p:cNvGrpSpPr/>
          <p:nvPr/>
        </p:nvGrpSpPr>
        <p:grpSpPr>
          <a:xfrm>
            <a:off x="7044236" y="1682767"/>
            <a:ext cx="1032465" cy="3390507"/>
            <a:chOff x="7044234" y="2777580"/>
            <a:chExt cx="1032465" cy="3390507"/>
          </a:xfrm>
        </p:grpSpPr>
        <p:sp>
          <p:nvSpPr>
            <p:cNvPr id="92" name="Freeform 31"/>
            <p:cNvSpPr>
              <a:spLocks/>
            </p:cNvSpPr>
            <p:nvPr/>
          </p:nvSpPr>
          <p:spPr bwMode="gray">
            <a:xfrm>
              <a:off x="7048997" y="2777580"/>
              <a:ext cx="936625" cy="304482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93" name="Oval 32"/>
            <p:cNvSpPr>
              <a:spLocks noChangeArrowheads="1"/>
            </p:cNvSpPr>
            <p:nvPr/>
          </p:nvSpPr>
          <p:spPr bwMode="gray">
            <a:xfrm>
              <a:off x="7055347" y="5530305"/>
              <a:ext cx="930275" cy="292100"/>
            </a:xfrm>
            <a:prstGeom prst="ellipse">
              <a:avLst/>
            </a:prstGeom>
            <a:solidFill>
              <a:srgbClr val="FFFFFF">
                <a:alpha val="1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94" name="AutoShape 33"/>
            <p:cNvSpPr>
              <a:spLocks noChangeArrowheads="1"/>
            </p:cNvSpPr>
            <p:nvPr/>
          </p:nvSpPr>
          <p:spPr bwMode="gray">
            <a:xfrm>
              <a:off x="7061697" y="4523830"/>
              <a:ext cx="928687" cy="1285875"/>
            </a:xfrm>
            <a:prstGeom prst="can">
              <a:avLst>
                <a:gd name="adj" fmla="val 26994"/>
              </a:avLst>
            </a:prstGeom>
            <a:gradFill>
              <a:gsLst>
                <a:gs pos="100000">
                  <a:srgbClr val="2676FF">
                    <a:lumMod val="60000"/>
                    <a:lumOff val="40000"/>
                  </a:srgbClr>
                </a:gs>
                <a:gs pos="0">
                  <a:srgbClr val="2676FF"/>
                </a:gs>
              </a:gsLst>
              <a:lin ang="16200000" scaled="0"/>
            </a:gra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5" name="Text Box 40"/>
            <p:cNvSpPr txBox="1">
              <a:spLocks noChangeArrowheads="1"/>
            </p:cNvSpPr>
            <p:nvPr/>
          </p:nvSpPr>
          <p:spPr bwMode="blackWhite">
            <a:xfrm>
              <a:off x="7119392" y="4759474"/>
              <a:ext cx="7620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rPr>
                <a:t>60%</a:t>
              </a:r>
            </a:p>
          </p:txBody>
        </p:sp>
        <p:sp>
          <p:nvSpPr>
            <p:cNvPr id="96" name="Rectangle 42"/>
            <p:cNvSpPr>
              <a:spLocks noChangeArrowheads="1"/>
            </p:cNvSpPr>
            <p:nvPr/>
          </p:nvSpPr>
          <p:spPr bwMode="auto">
            <a:xfrm>
              <a:off x="7075735" y="5854155"/>
              <a:ext cx="100096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4</a:t>
              </a:r>
              <a:endParaRPr kumimoji="0" lang="en-US" altLang="zh-CN" sz="1600" b="1" i="0" u="none" strike="noStrike" kern="0" cap="none" spc="0" normalizeH="0" baseline="0" noProof="0" dirty="0">
                <a:ln>
                  <a:noFill/>
                </a:ln>
                <a:solidFill>
                  <a:srgbClr val="7D7D7D"/>
                </a:solidFill>
                <a:effectLst/>
                <a:uLnTx/>
                <a:uFillTx/>
                <a:latin typeface="微软雅黑" pitchFamily="34" charset="-122"/>
                <a:ea typeface="微软雅黑" pitchFamily="34" charset="-122"/>
              </a:endParaRPr>
            </a:p>
          </p:txBody>
        </p:sp>
        <p:sp>
          <p:nvSpPr>
            <p:cNvPr id="97" name="Oval 49"/>
            <p:cNvSpPr>
              <a:spLocks noChangeArrowheads="1"/>
            </p:cNvSpPr>
            <p:nvPr/>
          </p:nvSpPr>
          <p:spPr bwMode="gray">
            <a:xfrm>
              <a:off x="7044234" y="2787105"/>
              <a:ext cx="930275" cy="257175"/>
            </a:xfrm>
            <a:prstGeom prst="ellipse">
              <a:avLst/>
            </a:prstGeom>
            <a:solidFill>
              <a:srgbClr val="FFFFFF">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32"/>
            <a:ext cx="1210588" cy="400110"/>
          </a:xfrm>
          <a:prstGeom prst="rect">
            <a:avLst/>
          </a:prstGeom>
          <a:noFill/>
        </p:spPr>
        <p:txBody>
          <a:bodyPr wrap="none" rtlCol="0">
            <a:spAutoFit/>
          </a:bodyPr>
          <a:lstStyle/>
          <a:p>
            <a:r>
              <a:rPr lang="zh-CN" altLang="en-US" sz="2000" b="1" dirty="0" smtClean="0">
                <a:solidFill>
                  <a:srgbClr val="002060"/>
                </a:solidFill>
                <a:latin typeface="微软雅黑" pitchFamily="34" charset="-122"/>
                <a:ea typeface="微软雅黑" pitchFamily="34" charset="-122"/>
              </a:rPr>
              <a:t>添加目录</a:t>
            </a:r>
            <a:endParaRPr lang="zh-CN" altLang="en-US" sz="2000" b="1" dirty="0">
              <a:solidFill>
                <a:srgbClr val="002060"/>
              </a:solidFill>
              <a:latin typeface="微软雅黑" pitchFamily="34" charset="-122"/>
              <a:ea typeface="微软雅黑" pitchFamily="34" charset="-122"/>
            </a:endParaRPr>
          </a:p>
        </p:txBody>
      </p:sp>
      <p:sp>
        <p:nvSpPr>
          <p:cNvPr id="39" name="Rectangle 2"/>
          <p:cNvSpPr>
            <a:spLocks noChangeArrowheads="1"/>
          </p:cNvSpPr>
          <p:nvPr/>
        </p:nvSpPr>
        <p:spPr bwMode="blackWhite">
          <a:xfrm>
            <a:off x="1588242" y="1171321"/>
            <a:ext cx="1478914" cy="1435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0" name="Rectangle 3"/>
          <p:cNvSpPr>
            <a:spLocks noChangeArrowheads="1"/>
          </p:cNvSpPr>
          <p:nvPr/>
        </p:nvSpPr>
        <p:spPr bwMode="blackWhite">
          <a:xfrm>
            <a:off x="3067160" y="1171321"/>
            <a:ext cx="1475675" cy="1435094"/>
          </a:xfrm>
          <a:prstGeom prst="rect">
            <a:avLst/>
          </a:prstGeom>
          <a:gradFill>
            <a:gsLst>
              <a:gs pos="33000">
                <a:srgbClr val="2676FF">
                  <a:lumMod val="20000"/>
                  <a:lumOff val="80000"/>
                </a:srgbClr>
              </a:gs>
              <a:gs pos="100000">
                <a:srgbClr val="2676FF">
                  <a:lumMod val="60000"/>
                  <a:lumOff val="4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1" name="Rectangle 4"/>
          <p:cNvSpPr>
            <a:spLocks noChangeArrowheads="1"/>
          </p:cNvSpPr>
          <p:nvPr/>
        </p:nvSpPr>
        <p:spPr bwMode="blackWhite">
          <a:xfrm>
            <a:off x="1588242" y="2606414"/>
            <a:ext cx="1478914" cy="143347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2" name="Rectangle 5"/>
          <p:cNvSpPr>
            <a:spLocks noChangeArrowheads="1"/>
          </p:cNvSpPr>
          <p:nvPr/>
        </p:nvSpPr>
        <p:spPr bwMode="blackWhite">
          <a:xfrm>
            <a:off x="3067160" y="2606414"/>
            <a:ext cx="1475675" cy="1433475"/>
          </a:xfrm>
          <a:prstGeom prst="rect">
            <a:avLst/>
          </a:prstGeom>
          <a:gradFill>
            <a:gsLst>
              <a:gs pos="33000">
                <a:srgbClr val="2676FF">
                  <a:lumMod val="20000"/>
                  <a:lumOff val="80000"/>
                </a:srgbClr>
              </a:gs>
              <a:gs pos="100000">
                <a:srgbClr val="2676FF">
                  <a:lumMod val="60000"/>
                  <a:lumOff val="4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200"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宋体" pitchFamily="2" charset="-122"/>
              </a:rPr>
              <a:t>单击此处添加标题</a:t>
            </a:r>
          </a:p>
        </p:txBody>
      </p:sp>
      <p:sp>
        <p:nvSpPr>
          <p:cNvPr id="43" name="Freeform 6"/>
          <p:cNvSpPr>
            <a:spLocks/>
          </p:cNvSpPr>
          <p:nvPr/>
        </p:nvSpPr>
        <p:spPr bwMode="blackWhite">
          <a:xfrm>
            <a:off x="4537970" y="998009"/>
            <a:ext cx="349886" cy="3216813"/>
          </a:xfrm>
          <a:custGeom>
            <a:avLst/>
            <a:gdLst>
              <a:gd name="T0" fmla="*/ 200 w 203"/>
              <a:gd name="T1" fmla="*/ 0 h 1925"/>
              <a:gd name="T2" fmla="*/ 1 w 203"/>
              <a:gd name="T3" fmla="*/ 105 h 1925"/>
              <a:gd name="T4" fmla="*/ 0 w 203"/>
              <a:gd name="T5" fmla="*/ 1813 h 1925"/>
              <a:gd name="T6" fmla="*/ 202 w 203"/>
              <a:gd name="T7" fmla="*/ 1924 h 1925"/>
              <a:gd name="T8" fmla="*/ 200 w 203"/>
              <a:gd name="T9" fmla="*/ 0 h 1925"/>
            </a:gdLst>
            <a:ahLst/>
            <a:cxnLst>
              <a:cxn ang="0">
                <a:pos x="T0" y="T1"/>
              </a:cxn>
              <a:cxn ang="0">
                <a:pos x="T2" y="T3"/>
              </a:cxn>
              <a:cxn ang="0">
                <a:pos x="T4" y="T5"/>
              </a:cxn>
              <a:cxn ang="0">
                <a:pos x="T6" y="T7"/>
              </a:cxn>
              <a:cxn ang="0">
                <a:pos x="T8" y="T9"/>
              </a:cxn>
            </a:cxnLst>
            <a:rect l="0" t="0" r="r" b="b"/>
            <a:pathLst>
              <a:path w="203" h="1925">
                <a:moveTo>
                  <a:pt x="200" y="0"/>
                </a:moveTo>
                <a:lnTo>
                  <a:pt x="1" y="105"/>
                </a:lnTo>
                <a:lnTo>
                  <a:pt x="0" y="1813"/>
                </a:lnTo>
                <a:lnTo>
                  <a:pt x="202" y="1924"/>
                </a:lnTo>
                <a:lnTo>
                  <a:pt x="200" y="0"/>
                </a:lnTo>
              </a:path>
            </a:pathLst>
          </a:custGeom>
          <a:gradFill>
            <a:gsLst>
              <a:gs pos="33000">
                <a:srgbClr val="2676FF">
                  <a:lumMod val="75000"/>
                </a:srgbClr>
              </a:gs>
              <a:gs pos="100000">
                <a:srgbClr val="2676FF">
                  <a:lumMod val="50000"/>
                </a:srgbClr>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grpSp>
        <p:nvGrpSpPr>
          <p:cNvPr id="44" name="Group 8"/>
          <p:cNvGrpSpPr>
            <a:grpSpLocks/>
          </p:cNvGrpSpPr>
          <p:nvPr/>
        </p:nvGrpSpPr>
        <p:grpSpPr bwMode="auto">
          <a:xfrm>
            <a:off x="4539590" y="2512472"/>
            <a:ext cx="3367648" cy="93945"/>
            <a:chOff x="3543" y="2776"/>
            <a:chExt cx="1957" cy="56"/>
          </a:xfrm>
        </p:grpSpPr>
        <p:sp>
          <p:nvSpPr>
            <p:cNvPr id="45" name="Line 9"/>
            <p:cNvSpPr>
              <a:spLocks noChangeShapeType="1"/>
            </p:cNvSpPr>
            <p:nvPr/>
          </p:nvSpPr>
          <p:spPr bwMode="blackWhite">
            <a:xfrm flipV="1">
              <a:off x="3543" y="2830"/>
              <a:ext cx="200" cy="2"/>
            </a:xfrm>
            <a:prstGeom prst="line">
              <a:avLst/>
            </a:prstGeom>
            <a:noFill/>
            <a:ln w="12700">
              <a:solidFill>
                <a:sysClr val="windowText" lastClr="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6" name="Line 10"/>
            <p:cNvSpPr>
              <a:spLocks noChangeShapeType="1"/>
            </p:cNvSpPr>
            <p:nvPr/>
          </p:nvSpPr>
          <p:spPr bwMode="blackWhite">
            <a:xfrm>
              <a:off x="3743" y="2776"/>
              <a:ext cx="1757" cy="0"/>
            </a:xfrm>
            <a:prstGeom prst="line">
              <a:avLst/>
            </a:prstGeom>
            <a:noFill/>
            <a:ln w="12700">
              <a:solidFill>
                <a:sysClr val="windowText" lastClr="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7" name="矩形 46"/>
          <p:cNvSpPr/>
          <p:nvPr/>
        </p:nvSpPr>
        <p:spPr bwMode="auto">
          <a:xfrm>
            <a:off x="4883759" y="998009"/>
            <a:ext cx="3188707" cy="1604888"/>
          </a:xfrm>
          <a:prstGeom prst="rect">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48" name="矩形 47"/>
          <p:cNvSpPr/>
          <p:nvPr/>
        </p:nvSpPr>
        <p:spPr bwMode="auto">
          <a:xfrm>
            <a:off x="4883759" y="2601326"/>
            <a:ext cx="3188707" cy="1604888"/>
          </a:xfrm>
          <a:prstGeom prst="rect">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762001" y="0"/>
            <a:ext cx="7055644" cy="5715000"/>
            <a:chOff x="0" y="0"/>
            <a:chExt cx="13333" cy="10800"/>
          </a:xfrm>
        </p:grpSpPr>
        <p:sp>
          <p:nvSpPr>
            <p:cNvPr id="3075" name="矩形 4"/>
            <p:cNvSpPr>
              <a:spLocks noChangeArrowheads="1"/>
            </p:cNvSpPr>
            <p:nvPr/>
          </p:nvSpPr>
          <p:spPr bwMode="auto">
            <a:xfrm>
              <a:off x="0" y="0"/>
              <a:ext cx="12623" cy="1144"/>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3333" b="1">
                  <a:solidFill>
                    <a:srgbClr val="000000"/>
                  </a:solidFill>
                  <a:latin typeface="微软雅黑" panose="020B0503020204020204" pitchFamily="34" charset="-122"/>
                  <a:ea typeface="微软雅黑" panose="020B0503020204020204" pitchFamily="34" charset="-122"/>
                </a:rPr>
                <a:t>欢迎访问PPT之家--- eeppt.com </a:t>
              </a:r>
              <a:endParaRPr lang="en-US" sz="3333" b="1">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605"/>
              <a:ext cx="7350"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500"/>
                </a:spcBef>
                <a:spcAft>
                  <a:spcPct val="0"/>
                </a:spcAft>
              </a:pPr>
              <a:r>
                <a:rPr lang="zh-CN" altLang="en-US" sz="2667" b="1">
                  <a:solidFill>
                    <a:srgbClr val="0070C0"/>
                  </a:solidFill>
                  <a:latin typeface="微软雅黑" panose="020B0503020204020204" pitchFamily="34" charset="-122"/>
                  <a:ea typeface="微软雅黑" panose="020B0503020204020204" pitchFamily="34" charset="-122"/>
                </a:rPr>
                <a:t>免费ppt模板下载</a:t>
              </a:r>
              <a:r>
                <a:rPr lang="en-US" sz="2667" b="1">
                  <a:solidFill>
                    <a:srgbClr val="000000"/>
                  </a:solidFill>
                  <a:latin typeface="微软雅黑" panose="020B0503020204020204" pitchFamily="34" charset="-122"/>
                  <a:ea typeface="微软雅黑" panose="020B0503020204020204" pitchFamily="34" charset="-122"/>
                  <a:hlinkClick r:id="rId2"/>
                </a:rPr>
                <a:t>www.</a:t>
              </a:r>
              <a:r>
                <a:rPr lang="zh-CN" altLang="en-US" sz="2667" b="1">
                  <a:solidFill>
                    <a:srgbClr val="000000"/>
                  </a:solidFill>
                  <a:latin typeface="微软雅黑" panose="020B0503020204020204" pitchFamily="34" charset="-122"/>
                  <a:ea typeface="微软雅黑" panose="020B0503020204020204" pitchFamily="34" charset="-122"/>
                  <a:hlinkClick r:id="rId2"/>
                </a:rPr>
                <a:t>eeppt</a:t>
              </a:r>
              <a:r>
                <a:rPr lang="en-US" sz="2667" b="1">
                  <a:solidFill>
                    <a:srgbClr val="000000"/>
                  </a:solidFill>
                  <a:latin typeface="微软雅黑" panose="020B0503020204020204" pitchFamily="34" charset="-122"/>
                  <a:ea typeface="微软雅黑" panose="020B0503020204020204" pitchFamily="34" charset="-122"/>
                  <a:hlinkClick r:id="rId2"/>
                </a:rPr>
                <a:t>.com</a:t>
              </a:r>
              <a:endParaRPr lang="en-US" sz="2667" b="1">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2842567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381</Words>
  <Application>Microsoft Office PowerPoint</Application>
  <PresentationFormat>全屏显示(16:10)</PresentationFormat>
  <Paragraphs>65</Paragraphs>
  <Slides>7</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7</vt:i4>
      </vt:variant>
    </vt:vector>
  </HeadingPairs>
  <TitlesOfParts>
    <vt:vector size="14" baseType="lpstr">
      <vt:lpstr>宋体</vt:lpstr>
      <vt:lpstr>微软雅黑</vt:lpstr>
      <vt:lpstr>Arial</vt:lpstr>
      <vt:lpstr>Calibri</vt:lpstr>
      <vt:lpstr>Impact</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a</cp:lastModifiedBy>
  <cp:revision>8</cp:revision>
  <dcterms:created xsi:type="dcterms:W3CDTF">2013-12-11T06:07:44Z</dcterms:created>
  <dcterms:modified xsi:type="dcterms:W3CDTF">2015-01-23T03:01:33Z</dcterms:modified>
</cp:coreProperties>
</file>