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7"/>
  </p:notesMasterIdLst>
  <p:sldIdLst>
    <p:sldId id="256" r:id="rId3"/>
    <p:sldId id="284" r:id="rId4"/>
    <p:sldId id="260" r:id="rId5"/>
    <p:sldId id="266" r:id="rId6"/>
    <p:sldId id="285" r:id="rId7"/>
    <p:sldId id="287" r:id="rId8"/>
    <p:sldId id="267" r:id="rId9"/>
    <p:sldId id="259" r:id="rId10"/>
    <p:sldId id="286" r:id="rId11"/>
    <p:sldId id="288" r:id="rId12"/>
    <p:sldId id="261" r:id="rId13"/>
    <p:sldId id="290" r:id="rId14"/>
    <p:sldId id="291" r:id="rId15"/>
    <p:sldId id="289" r:id="rId16"/>
    <p:sldId id="276" r:id="rId17"/>
    <p:sldId id="277" r:id="rId18"/>
    <p:sldId id="279" r:id="rId19"/>
    <p:sldId id="262" r:id="rId20"/>
    <p:sldId id="292" r:id="rId21"/>
    <p:sldId id="293" r:id="rId22"/>
    <p:sldId id="296" r:id="rId23"/>
    <p:sldId id="299" r:id="rId24"/>
    <p:sldId id="295" r:id="rId25"/>
    <p:sldId id="297" r:id="rId26"/>
    <p:sldId id="298" r:id="rId27"/>
    <p:sldId id="263" r:id="rId28"/>
    <p:sldId id="280" r:id="rId29"/>
    <p:sldId id="281" r:id="rId30"/>
    <p:sldId id="303" r:id="rId31"/>
    <p:sldId id="264" r:id="rId32"/>
    <p:sldId id="301" r:id="rId33"/>
    <p:sldId id="302" r:id="rId34"/>
    <p:sldId id="300" r:id="rId35"/>
    <p:sldId id="304" r:id="rId36"/>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4AED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6765" autoAdjust="0"/>
  </p:normalViewPr>
  <p:slideViewPr>
    <p:cSldViewPr>
      <p:cViewPr varScale="1">
        <p:scale>
          <a:sx n="88" d="100"/>
          <a:sy n="88" d="100"/>
        </p:scale>
        <p:origin x="876" y="84"/>
      </p:cViewPr>
      <p:guideLst>
        <p:guide orient="horz" pos="1620"/>
        <p:guide pos="2880"/>
      </p:guideLst>
    </p:cSldViewPr>
  </p:slideViewPr>
  <p:notesTextViewPr>
    <p:cViewPr>
      <p:scale>
        <a:sx n="100" d="100"/>
        <a:sy n="100" d="100"/>
      </p:scale>
      <p:origin x="0" y="0"/>
    </p:cViewPr>
  </p:notesTextViewPr>
  <p:notesViewPr>
    <p:cSldViewPr>
      <p:cViewPr varScale="1">
        <p:scale>
          <a:sx n="81" d="100"/>
          <a:sy n="81" d="100"/>
        </p:scale>
        <p:origin x="-2088"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2BA98E5-6ECE-4A2E-BDB6-FC143ECA3845}" type="doc">
      <dgm:prSet loTypeId="urn:microsoft.com/office/officeart/2005/8/layout/chevron1" loCatId="process" qsTypeId="urn:microsoft.com/office/officeart/2005/8/quickstyle/simple1" qsCatId="simple" csTypeId="urn:microsoft.com/office/officeart/2005/8/colors/accent1_2" csCatId="accent1" phldr="1"/>
      <dgm:spPr/>
    </dgm:pt>
    <dgm:pt modelId="{0EA6ACE5-B3DE-4C0F-A03C-9974BB0E3F2A}">
      <dgm:prSet phldrT="[文本]" custT="1"/>
      <dgm:spPr>
        <a:ln>
          <a:noFill/>
        </a:ln>
      </dgm:spPr>
      <dgm:t>
        <a:bodyPr/>
        <a:lstStyle/>
        <a:p>
          <a:pPr>
            <a:lnSpc>
              <a:spcPct val="40000"/>
            </a:lnSpc>
          </a:pPr>
          <a:r>
            <a:rPr lang="zh-CN" altLang="en-US" sz="1400" dirty="0" smtClean="0">
              <a:latin typeface="微软雅黑" pitchFamily="34" charset="-122"/>
              <a:ea typeface="微软雅黑" pitchFamily="34" charset="-122"/>
            </a:rPr>
            <a:t>企业</a:t>
          </a:r>
          <a:endParaRPr lang="en-US" altLang="zh-CN" sz="1400" dirty="0" smtClean="0">
            <a:latin typeface="微软雅黑" pitchFamily="34" charset="-122"/>
            <a:ea typeface="微软雅黑" pitchFamily="34" charset="-122"/>
          </a:endParaRPr>
        </a:p>
        <a:p>
          <a:pPr>
            <a:lnSpc>
              <a:spcPct val="40000"/>
            </a:lnSpc>
          </a:pPr>
          <a:r>
            <a:rPr lang="zh-CN" altLang="en-US" sz="1400" dirty="0" smtClean="0">
              <a:latin typeface="微软雅黑" pitchFamily="34" charset="-122"/>
              <a:ea typeface="微软雅黑" pitchFamily="34" charset="-122"/>
            </a:rPr>
            <a:t>网站</a:t>
          </a:r>
          <a:endParaRPr lang="zh-CN" altLang="en-US" sz="1400" dirty="0">
            <a:latin typeface="微软雅黑" pitchFamily="34" charset="-122"/>
            <a:ea typeface="微软雅黑" pitchFamily="34" charset="-122"/>
          </a:endParaRPr>
        </a:p>
      </dgm:t>
    </dgm:pt>
    <dgm:pt modelId="{CF88DBD7-9316-4A7A-8CB3-0939CCC9AF9F}" type="parTrans" cxnId="{2F707596-A388-4DED-9698-EA73723D64C4}">
      <dgm:prSet/>
      <dgm:spPr/>
      <dgm:t>
        <a:bodyPr/>
        <a:lstStyle/>
        <a:p>
          <a:endParaRPr lang="zh-CN" altLang="en-US"/>
        </a:p>
      </dgm:t>
    </dgm:pt>
    <dgm:pt modelId="{7220E3A2-73CB-4484-BF30-1F11D9B91F62}" type="sibTrans" cxnId="{2F707596-A388-4DED-9698-EA73723D64C4}">
      <dgm:prSet/>
      <dgm:spPr/>
      <dgm:t>
        <a:bodyPr/>
        <a:lstStyle/>
        <a:p>
          <a:endParaRPr lang="zh-CN" altLang="en-US"/>
        </a:p>
      </dgm:t>
    </dgm:pt>
    <dgm:pt modelId="{F27B2709-AEF6-43F2-85DE-44321E9F8095}">
      <dgm:prSet phldrT="[文本]" custT="1"/>
      <dgm:spPr>
        <a:solidFill>
          <a:schemeClr val="accent3">
            <a:lumMod val="60000"/>
            <a:lumOff val="40000"/>
          </a:schemeClr>
        </a:solidFill>
        <a:ln>
          <a:noFill/>
        </a:ln>
      </dgm:spPr>
      <dgm:t>
        <a:bodyPr/>
        <a:lstStyle/>
        <a:p>
          <a:pPr>
            <a:lnSpc>
              <a:spcPct val="60000"/>
            </a:lnSpc>
          </a:pPr>
          <a:r>
            <a:rPr lang="zh-CN" altLang="en-US" sz="1400" dirty="0" smtClean="0">
              <a:latin typeface="微软雅黑" pitchFamily="34" charset="-122"/>
              <a:ea typeface="微软雅黑" pitchFamily="34" charset="-122"/>
            </a:rPr>
            <a:t>网络推广</a:t>
          </a:r>
          <a:endParaRPr lang="zh-CN" altLang="en-US" sz="1400" dirty="0">
            <a:latin typeface="微软雅黑" pitchFamily="34" charset="-122"/>
            <a:ea typeface="微软雅黑" pitchFamily="34" charset="-122"/>
          </a:endParaRPr>
        </a:p>
      </dgm:t>
    </dgm:pt>
    <dgm:pt modelId="{4F6DE483-778E-4812-BBD3-A0962D777804}" type="parTrans" cxnId="{2D9251D1-DB9C-4B2A-BD76-9A550DF231AA}">
      <dgm:prSet/>
      <dgm:spPr/>
      <dgm:t>
        <a:bodyPr/>
        <a:lstStyle/>
        <a:p>
          <a:endParaRPr lang="zh-CN" altLang="en-US"/>
        </a:p>
      </dgm:t>
    </dgm:pt>
    <dgm:pt modelId="{1D3CBE69-57C2-47AE-91EE-A66F108EFA3C}" type="sibTrans" cxnId="{2D9251D1-DB9C-4B2A-BD76-9A550DF231AA}">
      <dgm:prSet/>
      <dgm:spPr/>
      <dgm:t>
        <a:bodyPr/>
        <a:lstStyle/>
        <a:p>
          <a:endParaRPr lang="zh-CN" altLang="en-US"/>
        </a:p>
      </dgm:t>
    </dgm:pt>
    <dgm:pt modelId="{40C22FA2-44F5-483F-82E2-D96182D52829}">
      <dgm:prSet phldrT="[文本]" custT="1"/>
      <dgm:spPr>
        <a:solidFill>
          <a:schemeClr val="accent5">
            <a:lumMod val="60000"/>
            <a:lumOff val="40000"/>
          </a:schemeClr>
        </a:solidFill>
        <a:ln>
          <a:noFill/>
        </a:ln>
      </dgm:spPr>
      <dgm:t>
        <a:bodyPr/>
        <a:lstStyle/>
        <a:p>
          <a:pPr>
            <a:lnSpc>
              <a:spcPct val="60000"/>
            </a:lnSpc>
          </a:pPr>
          <a:r>
            <a:rPr lang="zh-CN" altLang="en-US" sz="1400" dirty="0" smtClean="0">
              <a:latin typeface="微软雅黑" pitchFamily="34" charset="-122"/>
              <a:ea typeface="微软雅黑" pitchFamily="34" charset="-122"/>
            </a:rPr>
            <a:t>在线</a:t>
          </a:r>
          <a:endParaRPr lang="en-US" altLang="zh-CN" sz="1400" dirty="0" smtClean="0">
            <a:latin typeface="微软雅黑" pitchFamily="34" charset="-122"/>
            <a:ea typeface="微软雅黑" pitchFamily="34" charset="-122"/>
          </a:endParaRPr>
        </a:p>
        <a:p>
          <a:pPr>
            <a:lnSpc>
              <a:spcPct val="60000"/>
            </a:lnSpc>
          </a:pPr>
          <a:r>
            <a:rPr lang="zh-CN" altLang="en-US" sz="1400" dirty="0" smtClean="0">
              <a:latin typeface="微软雅黑" pitchFamily="34" charset="-122"/>
              <a:ea typeface="微软雅黑" pitchFamily="34" charset="-122"/>
            </a:rPr>
            <a:t>销售</a:t>
          </a:r>
          <a:endParaRPr lang="zh-CN" altLang="en-US" sz="1400" dirty="0">
            <a:latin typeface="微软雅黑" pitchFamily="34" charset="-122"/>
            <a:ea typeface="微软雅黑" pitchFamily="34" charset="-122"/>
          </a:endParaRPr>
        </a:p>
      </dgm:t>
    </dgm:pt>
    <dgm:pt modelId="{4FB68292-1F1E-49C4-B076-9A95228772EE}" type="parTrans" cxnId="{5FFABD42-27A4-44E3-99B7-DE3A31010013}">
      <dgm:prSet/>
      <dgm:spPr/>
      <dgm:t>
        <a:bodyPr/>
        <a:lstStyle/>
        <a:p>
          <a:endParaRPr lang="zh-CN" altLang="en-US"/>
        </a:p>
      </dgm:t>
    </dgm:pt>
    <dgm:pt modelId="{FA292A1E-A1F1-4752-BDD9-FBCAA0E0F11B}" type="sibTrans" cxnId="{5FFABD42-27A4-44E3-99B7-DE3A31010013}">
      <dgm:prSet/>
      <dgm:spPr/>
      <dgm:t>
        <a:bodyPr/>
        <a:lstStyle/>
        <a:p>
          <a:endParaRPr lang="zh-CN" altLang="en-US"/>
        </a:p>
      </dgm:t>
    </dgm:pt>
    <dgm:pt modelId="{D78BF867-0719-49FC-8071-F82B3AA5AE8C}" type="pres">
      <dgm:prSet presAssocID="{52BA98E5-6ECE-4A2E-BDB6-FC143ECA3845}" presName="Name0" presStyleCnt="0">
        <dgm:presLayoutVars>
          <dgm:dir/>
          <dgm:animLvl val="lvl"/>
          <dgm:resizeHandles val="exact"/>
        </dgm:presLayoutVars>
      </dgm:prSet>
      <dgm:spPr/>
    </dgm:pt>
    <dgm:pt modelId="{EB3C70F9-9875-4FA0-BDA7-7400E3E76756}" type="pres">
      <dgm:prSet presAssocID="{0EA6ACE5-B3DE-4C0F-A03C-9974BB0E3F2A}" presName="parTxOnly" presStyleLbl="node1" presStyleIdx="0" presStyleCnt="3" custScaleY="88045" custLinFactNeighborX="19277" custLinFactNeighborY="0">
        <dgm:presLayoutVars>
          <dgm:chMax val="0"/>
          <dgm:chPref val="0"/>
          <dgm:bulletEnabled val="1"/>
        </dgm:presLayoutVars>
      </dgm:prSet>
      <dgm:spPr/>
      <dgm:t>
        <a:bodyPr/>
        <a:lstStyle/>
        <a:p>
          <a:endParaRPr lang="zh-CN" altLang="en-US"/>
        </a:p>
      </dgm:t>
    </dgm:pt>
    <dgm:pt modelId="{2C6271CE-B240-4985-BCAA-6826387C2FA2}" type="pres">
      <dgm:prSet presAssocID="{7220E3A2-73CB-4484-BF30-1F11D9B91F62}" presName="parTxOnlySpace" presStyleCnt="0"/>
      <dgm:spPr/>
    </dgm:pt>
    <dgm:pt modelId="{3C056DBC-9E2D-45E4-B0E0-5FB767A41612}" type="pres">
      <dgm:prSet presAssocID="{F27B2709-AEF6-43F2-85DE-44321E9F8095}" presName="parTxOnly" presStyleLbl="node1" presStyleIdx="1" presStyleCnt="3" custScaleX="126048" custScaleY="88045">
        <dgm:presLayoutVars>
          <dgm:chMax val="0"/>
          <dgm:chPref val="0"/>
          <dgm:bulletEnabled val="1"/>
        </dgm:presLayoutVars>
      </dgm:prSet>
      <dgm:spPr/>
      <dgm:t>
        <a:bodyPr/>
        <a:lstStyle/>
        <a:p>
          <a:endParaRPr lang="zh-CN" altLang="en-US"/>
        </a:p>
      </dgm:t>
    </dgm:pt>
    <dgm:pt modelId="{7403957A-7609-4ADF-91BA-8343F564F8F6}" type="pres">
      <dgm:prSet presAssocID="{1D3CBE69-57C2-47AE-91EE-A66F108EFA3C}" presName="parTxOnlySpace" presStyleCnt="0"/>
      <dgm:spPr/>
    </dgm:pt>
    <dgm:pt modelId="{DCFDEA3C-7E10-4FF7-819B-A94D49C454CF}" type="pres">
      <dgm:prSet presAssocID="{40C22FA2-44F5-483F-82E2-D96182D52829}" presName="parTxOnly" presStyleLbl="node1" presStyleIdx="2" presStyleCnt="3" custScaleY="89459" custLinFactNeighborY="707">
        <dgm:presLayoutVars>
          <dgm:chMax val="0"/>
          <dgm:chPref val="0"/>
          <dgm:bulletEnabled val="1"/>
        </dgm:presLayoutVars>
      </dgm:prSet>
      <dgm:spPr/>
      <dgm:t>
        <a:bodyPr/>
        <a:lstStyle/>
        <a:p>
          <a:endParaRPr lang="zh-CN" altLang="en-US"/>
        </a:p>
      </dgm:t>
    </dgm:pt>
  </dgm:ptLst>
  <dgm:cxnLst>
    <dgm:cxn modelId="{2D9251D1-DB9C-4B2A-BD76-9A550DF231AA}" srcId="{52BA98E5-6ECE-4A2E-BDB6-FC143ECA3845}" destId="{F27B2709-AEF6-43F2-85DE-44321E9F8095}" srcOrd="1" destOrd="0" parTransId="{4F6DE483-778E-4812-BBD3-A0962D777804}" sibTransId="{1D3CBE69-57C2-47AE-91EE-A66F108EFA3C}"/>
    <dgm:cxn modelId="{72888971-4DB3-4437-8157-79A0DE051BC9}" type="presOf" srcId="{40C22FA2-44F5-483F-82E2-D96182D52829}" destId="{DCFDEA3C-7E10-4FF7-819B-A94D49C454CF}" srcOrd="0" destOrd="0" presId="urn:microsoft.com/office/officeart/2005/8/layout/chevron1"/>
    <dgm:cxn modelId="{BA9DE9E4-ED4D-47B1-B2D2-89E7686CB806}" type="presOf" srcId="{F27B2709-AEF6-43F2-85DE-44321E9F8095}" destId="{3C056DBC-9E2D-45E4-B0E0-5FB767A41612}" srcOrd="0" destOrd="0" presId="urn:microsoft.com/office/officeart/2005/8/layout/chevron1"/>
    <dgm:cxn modelId="{194B3ED8-4420-4FEF-B8FB-82D1723FB0CC}" type="presOf" srcId="{52BA98E5-6ECE-4A2E-BDB6-FC143ECA3845}" destId="{D78BF867-0719-49FC-8071-F82B3AA5AE8C}" srcOrd="0" destOrd="0" presId="urn:microsoft.com/office/officeart/2005/8/layout/chevron1"/>
    <dgm:cxn modelId="{5FFABD42-27A4-44E3-99B7-DE3A31010013}" srcId="{52BA98E5-6ECE-4A2E-BDB6-FC143ECA3845}" destId="{40C22FA2-44F5-483F-82E2-D96182D52829}" srcOrd="2" destOrd="0" parTransId="{4FB68292-1F1E-49C4-B076-9A95228772EE}" sibTransId="{FA292A1E-A1F1-4752-BDD9-FBCAA0E0F11B}"/>
    <dgm:cxn modelId="{D0AE6F9D-663D-4E0F-9E2D-73CD3FB26BB9}" type="presOf" srcId="{0EA6ACE5-B3DE-4C0F-A03C-9974BB0E3F2A}" destId="{EB3C70F9-9875-4FA0-BDA7-7400E3E76756}" srcOrd="0" destOrd="0" presId="urn:microsoft.com/office/officeart/2005/8/layout/chevron1"/>
    <dgm:cxn modelId="{2F707596-A388-4DED-9698-EA73723D64C4}" srcId="{52BA98E5-6ECE-4A2E-BDB6-FC143ECA3845}" destId="{0EA6ACE5-B3DE-4C0F-A03C-9974BB0E3F2A}" srcOrd="0" destOrd="0" parTransId="{CF88DBD7-9316-4A7A-8CB3-0939CCC9AF9F}" sibTransId="{7220E3A2-73CB-4484-BF30-1F11D9B91F62}"/>
    <dgm:cxn modelId="{B49B57FD-3685-409E-B66B-DA265FCE409B}" type="presParOf" srcId="{D78BF867-0719-49FC-8071-F82B3AA5AE8C}" destId="{EB3C70F9-9875-4FA0-BDA7-7400E3E76756}" srcOrd="0" destOrd="0" presId="urn:microsoft.com/office/officeart/2005/8/layout/chevron1"/>
    <dgm:cxn modelId="{68D1E0C4-97F7-4C86-830B-D01848383846}" type="presParOf" srcId="{D78BF867-0719-49FC-8071-F82B3AA5AE8C}" destId="{2C6271CE-B240-4985-BCAA-6826387C2FA2}" srcOrd="1" destOrd="0" presId="urn:microsoft.com/office/officeart/2005/8/layout/chevron1"/>
    <dgm:cxn modelId="{C3E5B3D5-3BF1-44F7-ADAE-4ABACB7EE90B}" type="presParOf" srcId="{D78BF867-0719-49FC-8071-F82B3AA5AE8C}" destId="{3C056DBC-9E2D-45E4-B0E0-5FB767A41612}" srcOrd="2" destOrd="0" presId="urn:microsoft.com/office/officeart/2005/8/layout/chevron1"/>
    <dgm:cxn modelId="{07C76159-F87E-448E-8DAC-AE32316DB1F4}" type="presParOf" srcId="{D78BF867-0719-49FC-8071-F82B3AA5AE8C}" destId="{7403957A-7609-4ADF-91BA-8343F564F8F6}" srcOrd="3" destOrd="0" presId="urn:microsoft.com/office/officeart/2005/8/layout/chevron1"/>
    <dgm:cxn modelId="{0C88157B-5511-468A-B5B0-17A9B6822B52}" type="presParOf" srcId="{D78BF867-0719-49FC-8071-F82B3AA5AE8C}" destId="{DCFDEA3C-7E10-4FF7-819B-A94D49C454CF}" srcOrd="4"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2BA98E5-6ECE-4A2E-BDB6-FC143ECA3845}" type="doc">
      <dgm:prSet loTypeId="urn:microsoft.com/office/officeart/2005/8/layout/chevron1" loCatId="process" qsTypeId="urn:microsoft.com/office/officeart/2005/8/quickstyle/simple1" qsCatId="simple" csTypeId="urn:microsoft.com/office/officeart/2005/8/colors/accent1_2" csCatId="accent1" phldr="1"/>
      <dgm:spPr/>
    </dgm:pt>
    <dgm:pt modelId="{0EA6ACE5-B3DE-4C0F-A03C-9974BB0E3F2A}">
      <dgm:prSet phldrT="[文本]" custT="1"/>
      <dgm:spPr>
        <a:ln>
          <a:noFill/>
        </a:ln>
      </dgm:spPr>
      <dgm:t>
        <a:bodyPr/>
        <a:lstStyle/>
        <a:p>
          <a:r>
            <a:rPr lang="zh-CN" altLang="en-US" sz="1400" dirty="0" smtClean="0">
              <a:latin typeface="微软雅黑" pitchFamily="34" charset="-122"/>
              <a:ea typeface="微软雅黑" pitchFamily="34" charset="-122"/>
            </a:rPr>
            <a:t>企业实力展示</a:t>
          </a:r>
          <a:endParaRPr lang="zh-CN" altLang="en-US" sz="1400" dirty="0">
            <a:latin typeface="微软雅黑" pitchFamily="34" charset="-122"/>
            <a:ea typeface="微软雅黑" pitchFamily="34" charset="-122"/>
          </a:endParaRPr>
        </a:p>
      </dgm:t>
    </dgm:pt>
    <dgm:pt modelId="{CF88DBD7-9316-4A7A-8CB3-0939CCC9AF9F}" type="parTrans" cxnId="{2F707596-A388-4DED-9698-EA73723D64C4}">
      <dgm:prSet/>
      <dgm:spPr/>
      <dgm:t>
        <a:bodyPr/>
        <a:lstStyle/>
        <a:p>
          <a:endParaRPr lang="zh-CN" altLang="en-US" sz="1400">
            <a:latin typeface="宋体" pitchFamily="2" charset="-122"/>
            <a:ea typeface="宋体" pitchFamily="2" charset="-122"/>
          </a:endParaRPr>
        </a:p>
      </dgm:t>
    </dgm:pt>
    <dgm:pt modelId="{7220E3A2-73CB-4484-BF30-1F11D9B91F62}" type="sibTrans" cxnId="{2F707596-A388-4DED-9698-EA73723D64C4}">
      <dgm:prSet/>
      <dgm:spPr/>
      <dgm:t>
        <a:bodyPr/>
        <a:lstStyle/>
        <a:p>
          <a:endParaRPr lang="zh-CN" altLang="en-US" sz="1400">
            <a:latin typeface="宋体" pitchFamily="2" charset="-122"/>
            <a:ea typeface="宋体" pitchFamily="2" charset="-122"/>
          </a:endParaRPr>
        </a:p>
      </dgm:t>
    </dgm:pt>
    <dgm:pt modelId="{540CFCE8-0E80-4E35-9C70-6659CF8D4A3D}">
      <dgm:prSet phldrT="[文本]" custT="1"/>
      <dgm:spPr>
        <a:solidFill>
          <a:schemeClr val="accent3">
            <a:lumMod val="60000"/>
            <a:lumOff val="40000"/>
          </a:schemeClr>
        </a:solidFill>
        <a:ln>
          <a:noFill/>
        </a:ln>
      </dgm:spPr>
      <dgm:t>
        <a:bodyPr/>
        <a:lstStyle/>
        <a:p>
          <a:r>
            <a:rPr lang="zh-CN" altLang="en-US" sz="1400" dirty="0" smtClean="0">
              <a:latin typeface="微软雅黑" pitchFamily="34" charset="-122"/>
              <a:ea typeface="微软雅黑" pitchFamily="34" charset="-122"/>
            </a:rPr>
            <a:t>提升品牌形象</a:t>
          </a:r>
          <a:endParaRPr lang="zh-CN" altLang="en-US" sz="1400" dirty="0">
            <a:latin typeface="微软雅黑" pitchFamily="34" charset="-122"/>
            <a:ea typeface="微软雅黑" pitchFamily="34" charset="-122"/>
          </a:endParaRPr>
        </a:p>
      </dgm:t>
    </dgm:pt>
    <dgm:pt modelId="{3EA7905F-7131-41FE-81C7-7E5E553085B4}" type="parTrans" cxnId="{213DFC16-EB60-4EAD-A83E-89BCE375008A}">
      <dgm:prSet/>
      <dgm:spPr/>
      <dgm:t>
        <a:bodyPr/>
        <a:lstStyle/>
        <a:p>
          <a:endParaRPr lang="zh-CN" altLang="en-US" sz="1400">
            <a:latin typeface="宋体" pitchFamily="2" charset="-122"/>
            <a:ea typeface="宋体" pitchFamily="2" charset="-122"/>
          </a:endParaRPr>
        </a:p>
      </dgm:t>
    </dgm:pt>
    <dgm:pt modelId="{261FB812-FBF1-4360-BAF6-9C9BD9E54375}" type="sibTrans" cxnId="{213DFC16-EB60-4EAD-A83E-89BCE375008A}">
      <dgm:prSet/>
      <dgm:spPr/>
      <dgm:t>
        <a:bodyPr/>
        <a:lstStyle/>
        <a:p>
          <a:endParaRPr lang="zh-CN" altLang="en-US" sz="1400">
            <a:latin typeface="宋体" pitchFamily="2" charset="-122"/>
            <a:ea typeface="宋体" pitchFamily="2" charset="-122"/>
          </a:endParaRPr>
        </a:p>
      </dgm:t>
    </dgm:pt>
    <dgm:pt modelId="{F27B2709-AEF6-43F2-85DE-44321E9F8095}">
      <dgm:prSet phldrT="[文本]" custT="1"/>
      <dgm:spPr>
        <a:solidFill>
          <a:schemeClr val="accent5">
            <a:lumMod val="60000"/>
            <a:lumOff val="40000"/>
          </a:schemeClr>
        </a:solidFill>
        <a:ln>
          <a:noFill/>
        </a:ln>
      </dgm:spPr>
      <dgm:t>
        <a:bodyPr/>
        <a:lstStyle/>
        <a:p>
          <a:r>
            <a:rPr lang="zh-CN" altLang="en-US" sz="1400" dirty="0" smtClean="0">
              <a:latin typeface="微软雅黑" pitchFamily="34" charset="-122"/>
              <a:ea typeface="微软雅黑" pitchFamily="34" charset="-122"/>
            </a:rPr>
            <a:t>增加营销渠道</a:t>
          </a:r>
          <a:endParaRPr lang="zh-CN" altLang="en-US" sz="1400" dirty="0">
            <a:latin typeface="微软雅黑" pitchFamily="34" charset="-122"/>
            <a:ea typeface="微软雅黑" pitchFamily="34" charset="-122"/>
          </a:endParaRPr>
        </a:p>
      </dgm:t>
    </dgm:pt>
    <dgm:pt modelId="{4F6DE483-778E-4812-BBD3-A0962D777804}" type="parTrans" cxnId="{2D9251D1-DB9C-4B2A-BD76-9A550DF231AA}">
      <dgm:prSet/>
      <dgm:spPr/>
      <dgm:t>
        <a:bodyPr/>
        <a:lstStyle/>
        <a:p>
          <a:endParaRPr lang="zh-CN" altLang="en-US" sz="1400">
            <a:latin typeface="宋体" pitchFamily="2" charset="-122"/>
            <a:ea typeface="宋体" pitchFamily="2" charset="-122"/>
          </a:endParaRPr>
        </a:p>
      </dgm:t>
    </dgm:pt>
    <dgm:pt modelId="{1D3CBE69-57C2-47AE-91EE-A66F108EFA3C}" type="sibTrans" cxnId="{2D9251D1-DB9C-4B2A-BD76-9A550DF231AA}">
      <dgm:prSet/>
      <dgm:spPr/>
      <dgm:t>
        <a:bodyPr/>
        <a:lstStyle/>
        <a:p>
          <a:endParaRPr lang="zh-CN" altLang="en-US" sz="1400">
            <a:latin typeface="宋体" pitchFamily="2" charset="-122"/>
            <a:ea typeface="宋体" pitchFamily="2" charset="-122"/>
          </a:endParaRPr>
        </a:p>
      </dgm:t>
    </dgm:pt>
    <dgm:pt modelId="{D78BF867-0719-49FC-8071-F82B3AA5AE8C}" type="pres">
      <dgm:prSet presAssocID="{52BA98E5-6ECE-4A2E-BDB6-FC143ECA3845}" presName="Name0" presStyleCnt="0">
        <dgm:presLayoutVars>
          <dgm:dir/>
          <dgm:animLvl val="lvl"/>
          <dgm:resizeHandles val="exact"/>
        </dgm:presLayoutVars>
      </dgm:prSet>
      <dgm:spPr/>
    </dgm:pt>
    <dgm:pt modelId="{EB3C70F9-9875-4FA0-BDA7-7400E3E76756}" type="pres">
      <dgm:prSet presAssocID="{0EA6ACE5-B3DE-4C0F-A03C-9974BB0E3F2A}" presName="parTxOnly" presStyleLbl="node1" presStyleIdx="0" presStyleCnt="3" custLinFactNeighborX="-821" custLinFactNeighborY="307">
        <dgm:presLayoutVars>
          <dgm:chMax val="0"/>
          <dgm:chPref val="0"/>
          <dgm:bulletEnabled val="1"/>
        </dgm:presLayoutVars>
      </dgm:prSet>
      <dgm:spPr/>
      <dgm:t>
        <a:bodyPr/>
        <a:lstStyle/>
        <a:p>
          <a:endParaRPr lang="zh-CN" altLang="en-US"/>
        </a:p>
      </dgm:t>
    </dgm:pt>
    <dgm:pt modelId="{2C6271CE-B240-4985-BCAA-6826387C2FA2}" type="pres">
      <dgm:prSet presAssocID="{7220E3A2-73CB-4484-BF30-1F11D9B91F62}" presName="parTxOnlySpace" presStyleCnt="0"/>
      <dgm:spPr/>
    </dgm:pt>
    <dgm:pt modelId="{DAC33949-9A0E-4E31-ABF7-00CAFA388DB5}" type="pres">
      <dgm:prSet presAssocID="{540CFCE8-0E80-4E35-9C70-6659CF8D4A3D}" presName="parTxOnly" presStyleLbl="node1" presStyleIdx="1" presStyleCnt="3">
        <dgm:presLayoutVars>
          <dgm:chMax val="0"/>
          <dgm:chPref val="0"/>
          <dgm:bulletEnabled val="1"/>
        </dgm:presLayoutVars>
      </dgm:prSet>
      <dgm:spPr/>
      <dgm:t>
        <a:bodyPr/>
        <a:lstStyle/>
        <a:p>
          <a:endParaRPr lang="zh-CN" altLang="en-US"/>
        </a:p>
      </dgm:t>
    </dgm:pt>
    <dgm:pt modelId="{EC835BCD-D888-4B5F-B4CE-B37884161028}" type="pres">
      <dgm:prSet presAssocID="{261FB812-FBF1-4360-BAF6-9C9BD9E54375}" presName="parTxOnlySpace" presStyleCnt="0"/>
      <dgm:spPr/>
    </dgm:pt>
    <dgm:pt modelId="{3C056DBC-9E2D-45E4-B0E0-5FB767A41612}" type="pres">
      <dgm:prSet presAssocID="{F27B2709-AEF6-43F2-85DE-44321E9F8095}" presName="parTxOnly" presStyleLbl="node1" presStyleIdx="2" presStyleCnt="3" custLinFactNeighborY="-2564">
        <dgm:presLayoutVars>
          <dgm:chMax val="0"/>
          <dgm:chPref val="0"/>
          <dgm:bulletEnabled val="1"/>
        </dgm:presLayoutVars>
      </dgm:prSet>
      <dgm:spPr/>
      <dgm:t>
        <a:bodyPr/>
        <a:lstStyle/>
        <a:p>
          <a:endParaRPr lang="zh-CN" altLang="en-US"/>
        </a:p>
      </dgm:t>
    </dgm:pt>
  </dgm:ptLst>
  <dgm:cxnLst>
    <dgm:cxn modelId="{2D9251D1-DB9C-4B2A-BD76-9A550DF231AA}" srcId="{52BA98E5-6ECE-4A2E-BDB6-FC143ECA3845}" destId="{F27B2709-AEF6-43F2-85DE-44321E9F8095}" srcOrd="2" destOrd="0" parTransId="{4F6DE483-778E-4812-BBD3-A0962D777804}" sibTransId="{1D3CBE69-57C2-47AE-91EE-A66F108EFA3C}"/>
    <dgm:cxn modelId="{14C05DEB-EA18-492B-89D9-B7D034497B58}" type="presOf" srcId="{0EA6ACE5-B3DE-4C0F-A03C-9974BB0E3F2A}" destId="{EB3C70F9-9875-4FA0-BDA7-7400E3E76756}" srcOrd="0" destOrd="0" presId="urn:microsoft.com/office/officeart/2005/8/layout/chevron1"/>
    <dgm:cxn modelId="{A60D871C-14AA-4E2C-AB80-9C9C31088C44}" type="presOf" srcId="{540CFCE8-0E80-4E35-9C70-6659CF8D4A3D}" destId="{DAC33949-9A0E-4E31-ABF7-00CAFA388DB5}" srcOrd="0" destOrd="0" presId="urn:microsoft.com/office/officeart/2005/8/layout/chevron1"/>
    <dgm:cxn modelId="{B291EA3E-3429-447B-9336-919AD8461D2B}" type="presOf" srcId="{F27B2709-AEF6-43F2-85DE-44321E9F8095}" destId="{3C056DBC-9E2D-45E4-B0E0-5FB767A41612}" srcOrd="0" destOrd="0" presId="urn:microsoft.com/office/officeart/2005/8/layout/chevron1"/>
    <dgm:cxn modelId="{213DFC16-EB60-4EAD-A83E-89BCE375008A}" srcId="{52BA98E5-6ECE-4A2E-BDB6-FC143ECA3845}" destId="{540CFCE8-0E80-4E35-9C70-6659CF8D4A3D}" srcOrd="1" destOrd="0" parTransId="{3EA7905F-7131-41FE-81C7-7E5E553085B4}" sibTransId="{261FB812-FBF1-4360-BAF6-9C9BD9E54375}"/>
    <dgm:cxn modelId="{B76F20DB-EE92-4A41-94DF-662172FC4584}" type="presOf" srcId="{52BA98E5-6ECE-4A2E-BDB6-FC143ECA3845}" destId="{D78BF867-0719-49FC-8071-F82B3AA5AE8C}" srcOrd="0" destOrd="0" presId="urn:microsoft.com/office/officeart/2005/8/layout/chevron1"/>
    <dgm:cxn modelId="{2F707596-A388-4DED-9698-EA73723D64C4}" srcId="{52BA98E5-6ECE-4A2E-BDB6-FC143ECA3845}" destId="{0EA6ACE5-B3DE-4C0F-A03C-9974BB0E3F2A}" srcOrd="0" destOrd="0" parTransId="{CF88DBD7-9316-4A7A-8CB3-0939CCC9AF9F}" sibTransId="{7220E3A2-73CB-4484-BF30-1F11D9B91F62}"/>
    <dgm:cxn modelId="{FB4B3598-7521-4DB0-9890-0EA60DC65259}" type="presParOf" srcId="{D78BF867-0719-49FC-8071-F82B3AA5AE8C}" destId="{EB3C70F9-9875-4FA0-BDA7-7400E3E76756}" srcOrd="0" destOrd="0" presId="urn:microsoft.com/office/officeart/2005/8/layout/chevron1"/>
    <dgm:cxn modelId="{D55FC435-8E16-406D-A77E-5C50B59B9E31}" type="presParOf" srcId="{D78BF867-0719-49FC-8071-F82B3AA5AE8C}" destId="{2C6271CE-B240-4985-BCAA-6826387C2FA2}" srcOrd="1" destOrd="0" presId="urn:microsoft.com/office/officeart/2005/8/layout/chevron1"/>
    <dgm:cxn modelId="{212B959D-52C7-4459-A846-B88721DE0631}" type="presParOf" srcId="{D78BF867-0719-49FC-8071-F82B3AA5AE8C}" destId="{DAC33949-9A0E-4E31-ABF7-00CAFA388DB5}" srcOrd="2" destOrd="0" presId="urn:microsoft.com/office/officeart/2005/8/layout/chevron1"/>
    <dgm:cxn modelId="{FA877C17-F8AE-485E-8DCE-1D8179304904}" type="presParOf" srcId="{D78BF867-0719-49FC-8071-F82B3AA5AE8C}" destId="{EC835BCD-D888-4B5F-B4CE-B37884161028}" srcOrd="3" destOrd="0" presId="urn:microsoft.com/office/officeart/2005/8/layout/chevron1"/>
    <dgm:cxn modelId="{691F354F-2D43-46AF-8FFA-671026878F82}" type="presParOf" srcId="{D78BF867-0719-49FC-8071-F82B3AA5AE8C}" destId="{3C056DBC-9E2D-45E4-B0E0-5FB767A41612}" srcOrd="4" destOrd="0" presId="urn:microsoft.com/office/officeart/2005/8/layout/chevron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5813B57-2CBA-49EA-9113-44A60BFFEAA1}" type="datetimeFigureOut">
              <a:rPr lang="zh-CN" altLang="en-US" smtClean="0"/>
              <a:pPr/>
              <a:t>2015/3/16</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E8A2CE5-8FAC-409A-A118-E84113E47B15}" type="slidenum">
              <a:rPr lang="zh-CN" altLang="en-US" smtClean="0"/>
              <a:pPr/>
              <a:t>‹#›</a:t>
            </a:fld>
            <a:endParaRPr lang="zh-CN" altLang="en-US"/>
          </a:p>
        </p:txBody>
      </p:sp>
    </p:spTree>
    <p:extLst>
      <p:ext uri="{BB962C8B-B14F-4D97-AF65-F5344CB8AC3E}">
        <p14:creationId xmlns:p14="http://schemas.microsoft.com/office/powerpoint/2010/main" val="27976303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zh-CN" altLang="en-US" sz="1200" b="0" i="0" kern="1200" dirty="0" smtClean="0">
                <a:solidFill>
                  <a:schemeClr val="tx1"/>
                </a:solidFill>
                <a:latin typeface="+mn-lt"/>
                <a:ea typeface="+mn-ea"/>
                <a:cs typeface="+mn-cs"/>
              </a:rPr>
              <a:t>尊敬的各位老师、同学：</a:t>
            </a:r>
          </a:p>
          <a:p>
            <a:r>
              <a:rPr lang="zh-CN" altLang="en-US" sz="1200" b="0" i="0" kern="1200" dirty="0" smtClean="0">
                <a:solidFill>
                  <a:schemeClr val="tx1"/>
                </a:solidFill>
                <a:latin typeface="+mn-lt"/>
                <a:ea typeface="+mn-ea"/>
                <a:cs typeface="+mn-cs"/>
              </a:rPr>
              <a:t>大家早上好！</a:t>
            </a:r>
          </a:p>
          <a:p>
            <a:r>
              <a:rPr lang="zh-CN" altLang="en-US" sz="1200" b="0" i="0" kern="1200" dirty="0" smtClean="0">
                <a:solidFill>
                  <a:schemeClr val="tx1"/>
                </a:solidFill>
                <a:latin typeface="+mn-lt"/>
                <a:ea typeface="+mn-ea"/>
                <a:cs typeface="+mn-cs"/>
              </a:rPr>
              <a:t>我来自电子信息</a:t>
            </a:r>
            <a:r>
              <a:rPr lang="en-US" altLang="zh-CN" sz="1200" b="0" i="0" kern="1200" dirty="0" smtClean="0">
                <a:solidFill>
                  <a:schemeClr val="tx1"/>
                </a:solidFill>
                <a:latin typeface="+mn-lt"/>
                <a:ea typeface="+mn-ea"/>
                <a:cs typeface="+mn-cs"/>
              </a:rPr>
              <a:t>2</a:t>
            </a:r>
            <a:r>
              <a:rPr lang="zh-CN" altLang="en-US" sz="1200" b="0" i="0" kern="1200" dirty="0" smtClean="0">
                <a:solidFill>
                  <a:schemeClr val="tx1"/>
                </a:solidFill>
                <a:latin typeface="+mn-lt"/>
                <a:ea typeface="+mn-ea"/>
                <a:cs typeface="+mn-cs"/>
              </a:rPr>
              <a:t>班，我叫</a:t>
            </a:r>
            <a:r>
              <a:rPr lang="en-US" altLang="zh-CN" sz="1200" b="0" i="0" kern="1200" dirty="0" smtClean="0">
                <a:solidFill>
                  <a:schemeClr val="tx1"/>
                </a:solidFill>
                <a:latin typeface="+mn-lt"/>
                <a:ea typeface="+mn-ea"/>
                <a:cs typeface="+mn-cs"/>
              </a:rPr>
              <a:t>XXX</a:t>
            </a:r>
            <a:r>
              <a:rPr lang="zh-CN" altLang="en-US" sz="1200" b="0" i="0" kern="1200" dirty="0" smtClean="0">
                <a:solidFill>
                  <a:schemeClr val="tx1"/>
                </a:solidFill>
                <a:latin typeface="+mn-lt"/>
                <a:ea typeface="+mn-ea"/>
                <a:cs typeface="+mn-cs"/>
              </a:rPr>
              <a:t>，我的论文题目是</a:t>
            </a:r>
            <a:r>
              <a:rPr lang="en-US" altLang="zh-CN" sz="1200" b="0" i="0" kern="1200" dirty="0" smtClean="0">
                <a:solidFill>
                  <a:schemeClr val="tx1"/>
                </a:solidFill>
                <a:latin typeface="+mn-lt"/>
                <a:ea typeface="+mn-ea"/>
                <a:cs typeface="+mn-cs"/>
              </a:rPr>
              <a:t>《</a:t>
            </a:r>
            <a:r>
              <a:rPr lang="zh-CN" altLang="en-US" sz="1200" b="0" i="0" kern="1200" dirty="0" smtClean="0">
                <a:solidFill>
                  <a:schemeClr val="tx1"/>
                </a:solidFill>
                <a:latin typeface="+mn-lt"/>
                <a:ea typeface="+mn-ea"/>
                <a:cs typeface="+mn-cs"/>
              </a:rPr>
              <a:t>基于</a:t>
            </a:r>
            <a:r>
              <a:rPr lang="en-US" altLang="zh-CN" sz="1200" b="0" i="0" kern="1200" dirty="0" smtClean="0">
                <a:solidFill>
                  <a:schemeClr val="tx1"/>
                </a:solidFill>
                <a:latin typeface="+mn-lt"/>
                <a:ea typeface="+mn-ea"/>
                <a:cs typeface="+mn-cs"/>
              </a:rPr>
              <a:t>JSP</a:t>
            </a:r>
            <a:r>
              <a:rPr lang="zh-CN" altLang="en-US" sz="1200" b="0" i="0" kern="1200" dirty="0" smtClean="0">
                <a:solidFill>
                  <a:schemeClr val="tx1"/>
                </a:solidFill>
                <a:latin typeface="+mn-lt"/>
                <a:ea typeface="+mn-ea"/>
                <a:cs typeface="+mn-cs"/>
              </a:rPr>
              <a:t>的杭州天月在线销售系统设计与开发</a:t>
            </a:r>
            <a:r>
              <a:rPr lang="en-US" altLang="zh-CN" sz="1200" b="0" i="0" kern="1200" dirty="0" smtClean="0">
                <a:solidFill>
                  <a:schemeClr val="tx1"/>
                </a:solidFill>
                <a:latin typeface="+mn-lt"/>
                <a:ea typeface="+mn-ea"/>
                <a:cs typeface="+mn-cs"/>
              </a:rPr>
              <a:t>》</a:t>
            </a:r>
            <a:r>
              <a:rPr lang="zh-CN" altLang="en-US" sz="1200" b="0" i="0" kern="1200" dirty="0" smtClean="0">
                <a:solidFill>
                  <a:schemeClr val="tx1"/>
                </a:solidFill>
                <a:latin typeface="+mn-lt"/>
                <a:ea typeface="+mn-ea"/>
                <a:cs typeface="+mn-cs"/>
              </a:rPr>
              <a:t>，本篇论文是在</a:t>
            </a:r>
            <a:r>
              <a:rPr lang="en-US" altLang="zh-CN" sz="1200" b="0" i="0" kern="1200" dirty="0" smtClean="0">
                <a:solidFill>
                  <a:schemeClr val="tx1"/>
                </a:solidFill>
                <a:latin typeface="+mn-lt"/>
                <a:ea typeface="+mn-ea"/>
                <a:cs typeface="+mn-cs"/>
              </a:rPr>
              <a:t>XXX</a:t>
            </a:r>
            <a:r>
              <a:rPr lang="zh-CN" altLang="en-US" sz="1200" b="0" i="0" kern="1200" dirty="0" smtClean="0">
                <a:solidFill>
                  <a:schemeClr val="tx1"/>
                </a:solidFill>
                <a:latin typeface="+mn-lt"/>
                <a:ea typeface="+mn-ea"/>
                <a:cs typeface="+mn-cs"/>
              </a:rPr>
              <a:t>老师的指导完成的。在此，我十分感谢她长期以来对我的精心指导和大力帮助，同时也感谢各位评审老师从百忙之中抽出宝贵的时间事一同参与对我这篇论文的审阅并出席本次答辩，</a:t>
            </a:r>
          </a:p>
          <a:p>
            <a:r>
              <a:rPr lang="zh-CN" altLang="en-US" sz="1200" b="0" i="0" kern="1200" dirty="0" smtClean="0">
                <a:solidFill>
                  <a:schemeClr val="tx1"/>
                </a:solidFill>
                <a:latin typeface="+mn-lt"/>
                <a:ea typeface="+mn-ea"/>
                <a:cs typeface="+mn-cs"/>
              </a:rPr>
              <a:t> </a:t>
            </a:r>
          </a:p>
          <a:p>
            <a:endParaRPr lang="zh-CN" altLang="en-US" dirty="0"/>
          </a:p>
        </p:txBody>
      </p:sp>
      <p:sp>
        <p:nvSpPr>
          <p:cNvPr id="4" name="灯片编号占位符 3"/>
          <p:cNvSpPr>
            <a:spLocks noGrp="1"/>
          </p:cNvSpPr>
          <p:nvPr>
            <p:ph type="sldNum" sz="quarter" idx="10"/>
          </p:nvPr>
        </p:nvSpPr>
        <p:spPr/>
        <p:txBody>
          <a:bodyPr/>
          <a:lstStyle/>
          <a:p>
            <a:fld id="{FE8A2CE5-8FAC-409A-A118-E84113E47B15}" type="slidenum">
              <a:rPr lang="zh-CN" altLang="en-US" smtClean="0"/>
              <a:pPr/>
              <a:t>1</a:t>
            </a:fld>
            <a:endParaRPr lang="zh-CN" altLang="en-US"/>
          </a:p>
        </p:txBody>
      </p:sp>
    </p:spTree>
    <p:extLst>
      <p:ext uri="{BB962C8B-B14F-4D97-AF65-F5344CB8AC3E}">
        <p14:creationId xmlns:p14="http://schemas.microsoft.com/office/powerpoint/2010/main" val="36164562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zh-CN" altLang="en-US" dirty="0" smtClean="0"/>
              <a:t>根据用户的需求，我们做出了功能</a:t>
            </a:r>
            <a:endParaRPr lang="zh-CN" altLang="en-US" dirty="0"/>
          </a:p>
        </p:txBody>
      </p:sp>
      <p:sp>
        <p:nvSpPr>
          <p:cNvPr id="4" name="灯片编号占位符 3"/>
          <p:cNvSpPr>
            <a:spLocks noGrp="1"/>
          </p:cNvSpPr>
          <p:nvPr>
            <p:ph type="sldNum" sz="quarter" idx="10"/>
          </p:nvPr>
        </p:nvSpPr>
        <p:spPr/>
        <p:txBody>
          <a:bodyPr/>
          <a:lstStyle/>
          <a:p>
            <a:fld id="{FE8A2CE5-8FAC-409A-A118-E84113E47B15}" type="slidenum">
              <a:rPr lang="zh-CN" altLang="en-US" smtClean="0"/>
              <a:pPr/>
              <a:t>15</a:t>
            </a:fld>
            <a:endParaRPr lang="zh-CN" altLang="en-US"/>
          </a:p>
        </p:txBody>
      </p:sp>
    </p:spTree>
    <p:extLst>
      <p:ext uri="{BB962C8B-B14F-4D97-AF65-F5344CB8AC3E}">
        <p14:creationId xmlns:p14="http://schemas.microsoft.com/office/powerpoint/2010/main" val="23122096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sz="1200" kern="1200" dirty="0" smtClean="0">
                <a:solidFill>
                  <a:schemeClr val="tx1"/>
                </a:solidFill>
                <a:latin typeface="+mn-lt"/>
                <a:ea typeface="+mn-ea"/>
                <a:cs typeface="+mn-cs"/>
              </a:rPr>
              <a:t>admin</a:t>
            </a:r>
            <a:endParaRPr lang="zh-CN" altLang="zh-CN" sz="1200" kern="1200" dirty="0" smtClean="0">
              <a:solidFill>
                <a:schemeClr val="tx1"/>
              </a:solidFill>
              <a:latin typeface="+mn-lt"/>
              <a:ea typeface="+mn-ea"/>
              <a:cs typeface="+mn-cs"/>
            </a:endParaRPr>
          </a:p>
          <a:p>
            <a:r>
              <a:rPr lang="zh-CN" altLang="zh-CN" sz="1200" kern="1200" dirty="0" smtClean="0">
                <a:solidFill>
                  <a:schemeClr val="tx1"/>
                </a:solidFill>
                <a:latin typeface="+mn-lt"/>
                <a:ea typeface="+mn-ea"/>
                <a:cs typeface="+mn-cs"/>
              </a:rPr>
              <a:t>用户登录账号和密码有两种类型</a:t>
            </a:r>
          </a:p>
          <a:p>
            <a:r>
              <a:rPr lang="en-US" altLang="zh-CN" sz="1200" kern="1200" dirty="0" err="1" smtClean="0">
                <a:solidFill>
                  <a:schemeClr val="tx1"/>
                </a:solidFill>
                <a:latin typeface="+mn-lt"/>
                <a:ea typeface="+mn-ea"/>
                <a:cs typeface="+mn-cs"/>
              </a:rPr>
              <a:t>dingdan</a:t>
            </a:r>
            <a:endParaRPr lang="zh-CN" altLang="zh-CN" sz="1200" kern="1200" dirty="0" smtClean="0">
              <a:solidFill>
                <a:schemeClr val="tx1"/>
              </a:solidFill>
              <a:latin typeface="+mn-lt"/>
              <a:ea typeface="+mn-ea"/>
              <a:cs typeface="+mn-cs"/>
            </a:endParaRPr>
          </a:p>
          <a:p>
            <a:r>
              <a:rPr lang="zh-CN" altLang="zh-CN" sz="1200" kern="1200" dirty="0" smtClean="0">
                <a:solidFill>
                  <a:schemeClr val="tx1"/>
                </a:solidFill>
                <a:latin typeface="+mn-lt"/>
                <a:ea typeface="+mn-ea"/>
                <a:cs typeface="+mn-cs"/>
              </a:rPr>
              <a:t>订单表，用来存储用户下的订单</a:t>
            </a:r>
          </a:p>
          <a:p>
            <a:r>
              <a:rPr lang="en-US" altLang="zh-CN" sz="1200" kern="1200" dirty="0" err="1" smtClean="0">
                <a:solidFill>
                  <a:schemeClr val="tx1"/>
                </a:solidFill>
                <a:latin typeface="+mn-lt"/>
                <a:ea typeface="+mn-ea"/>
                <a:cs typeface="+mn-cs"/>
              </a:rPr>
              <a:t>gouwuche</a:t>
            </a:r>
            <a:endParaRPr lang="zh-CN" altLang="zh-CN" sz="1200" kern="1200" dirty="0" smtClean="0">
              <a:solidFill>
                <a:schemeClr val="tx1"/>
              </a:solidFill>
              <a:latin typeface="+mn-lt"/>
              <a:ea typeface="+mn-ea"/>
              <a:cs typeface="+mn-cs"/>
            </a:endParaRPr>
          </a:p>
          <a:p>
            <a:r>
              <a:rPr lang="zh-CN" altLang="zh-CN" sz="1200" kern="1200" dirty="0" smtClean="0">
                <a:solidFill>
                  <a:schemeClr val="tx1"/>
                </a:solidFill>
                <a:latin typeface="+mn-lt"/>
                <a:ea typeface="+mn-ea"/>
                <a:cs typeface="+mn-cs"/>
              </a:rPr>
              <a:t>用于存储用户的购物车的信息</a:t>
            </a:r>
          </a:p>
          <a:p>
            <a:r>
              <a:rPr lang="en-US" altLang="zh-CN" sz="1200" kern="1200" dirty="0" err="1" smtClean="0">
                <a:solidFill>
                  <a:schemeClr val="tx1"/>
                </a:solidFill>
                <a:latin typeface="+mn-lt"/>
                <a:ea typeface="+mn-ea"/>
                <a:cs typeface="+mn-cs"/>
              </a:rPr>
              <a:t>gouwuchedingdan</a:t>
            </a:r>
            <a:endParaRPr lang="zh-CN" altLang="zh-CN" sz="1200" kern="1200" dirty="0" smtClean="0">
              <a:solidFill>
                <a:schemeClr val="tx1"/>
              </a:solidFill>
              <a:latin typeface="+mn-lt"/>
              <a:ea typeface="+mn-ea"/>
              <a:cs typeface="+mn-cs"/>
            </a:endParaRPr>
          </a:p>
          <a:p>
            <a:r>
              <a:rPr lang="zh-CN" altLang="zh-CN" sz="1200" kern="1200" dirty="0" smtClean="0">
                <a:solidFill>
                  <a:schemeClr val="tx1"/>
                </a:solidFill>
                <a:latin typeface="+mn-lt"/>
                <a:ea typeface="+mn-ea"/>
                <a:cs typeface="+mn-cs"/>
              </a:rPr>
              <a:t>显示给管理员的订单信息</a:t>
            </a:r>
          </a:p>
          <a:p>
            <a:r>
              <a:rPr lang="en-US" altLang="zh-CN" sz="1200" kern="1200" dirty="0" err="1" smtClean="0">
                <a:solidFill>
                  <a:schemeClr val="tx1"/>
                </a:solidFill>
                <a:latin typeface="+mn-lt"/>
                <a:ea typeface="+mn-ea"/>
                <a:cs typeface="+mn-cs"/>
              </a:rPr>
              <a:t>huiyuan</a:t>
            </a:r>
            <a:endParaRPr lang="zh-CN" altLang="zh-CN" sz="1200" kern="1200" dirty="0" smtClean="0">
              <a:solidFill>
                <a:schemeClr val="tx1"/>
              </a:solidFill>
              <a:latin typeface="+mn-lt"/>
              <a:ea typeface="+mn-ea"/>
              <a:cs typeface="+mn-cs"/>
            </a:endParaRPr>
          </a:p>
          <a:p>
            <a:r>
              <a:rPr lang="zh-CN" altLang="zh-CN" sz="1200" kern="1200" dirty="0" smtClean="0">
                <a:solidFill>
                  <a:schemeClr val="tx1"/>
                </a:solidFill>
                <a:latin typeface="+mn-lt"/>
                <a:ea typeface="+mn-ea"/>
                <a:cs typeface="+mn-cs"/>
              </a:rPr>
              <a:t>用于存储用户的基本信息</a:t>
            </a:r>
          </a:p>
          <a:p>
            <a:r>
              <a:rPr lang="en-US" altLang="zh-CN" sz="1200" kern="1200" dirty="0" err="1" smtClean="0">
                <a:solidFill>
                  <a:schemeClr val="tx1"/>
                </a:solidFill>
                <a:latin typeface="+mn-lt"/>
                <a:ea typeface="+mn-ea"/>
                <a:cs typeface="+mn-cs"/>
              </a:rPr>
              <a:t>pj</a:t>
            </a:r>
            <a:endParaRPr lang="zh-CN" altLang="zh-CN" sz="1200" kern="1200" dirty="0" smtClean="0">
              <a:solidFill>
                <a:schemeClr val="tx1"/>
              </a:solidFill>
              <a:latin typeface="+mn-lt"/>
              <a:ea typeface="+mn-ea"/>
              <a:cs typeface="+mn-cs"/>
            </a:endParaRPr>
          </a:p>
          <a:p>
            <a:r>
              <a:rPr lang="zh-CN" altLang="zh-CN" sz="1200" kern="1200" dirty="0" smtClean="0">
                <a:solidFill>
                  <a:schemeClr val="tx1"/>
                </a:solidFill>
                <a:latin typeface="+mn-lt"/>
                <a:ea typeface="+mn-ea"/>
                <a:cs typeface="+mn-cs"/>
              </a:rPr>
              <a:t>存储用户评价信息</a:t>
            </a:r>
          </a:p>
          <a:p>
            <a:r>
              <a:rPr lang="en-US" altLang="zh-CN" sz="1200" kern="1200" dirty="0" smtClean="0">
                <a:solidFill>
                  <a:schemeClr val="tx1"/>
                </a:solidFill>
                <a:latin typeface="+mn-lt"/>
                <a:ea typeface="+mn-ea"/>
                <a:cs typeface="+mn-cs"/>
              </a:rPr>
              <a:t>sc</a:t>
            </a:r>
            <a:endParaRPr lang="zh-CN" altLang="zh-CN" sz="1200" kern="1200" dirty="0" smtClean="0">
              <a:solidFill>
                <a:schemeClr val="tx1"/>
              </a:solidFill>
              <a:latin typeface="+mn-lt"/>
              <a:ea typeface="+mn-ea"/>
              <a:cs typeface="+mn-cs"/>
            </a:endParaRPr>
          </a:p>
          <a:p>
            <a:r>
              <a:rPr lang="zh-CN" altLang="zh-CN" sz="1200" kern="1200" dirty="0" smtClean="0">
                <a:solidFill>
                  <a:schemeClr val="tx1"/>
                </a:solidFill>
                <a:latin typeface="+mn-lt"/>
                <a:ea typeface="+mn-ea"/>
                <a:cs typeface="+mn-cs"/>
              </a:rPr>
              <a:t>收藏，储存用户收藏的商品</a:t>
            </a:r>
            <a:r>
              <a:rPr lang="en-US" altLang="zh-CN" sz="1200" kern="1200" dirty="0" smtClean="0">
                <a:solidFill>
                  <a:schemeClr val="tx1"/>
                </a:solidFill>
                <a:latin typeface="+mn-lt"/>
                <a:ea typeface="+mn-ea"/>
                <a:cs typeface="+mn-cs"/>
              </a:rPr>
              <a:t>ID</a:t>
            </a:r>
            <a:endParaRPr lang="zh-CN" altLang="zh-CN" sz="1200" kern="1200" dirty="0" smtClean="0">
              <a:solidFill>
                <a:schemeClr val="tx1"/>
              </a:solidFill>
              <a:latin typeface="+mn-lt"/>
              <a:ea typeface="+mn-ea"/>
              <a:cs typeface="+mn-cs"/>
            </a:endParaRPr>
          </a:p>
          <a:p>
            <a:r>
              <a:rPr lang="en-US" altLang="zh-CN" sz="1200" kern="1200" dirty="0" err="1" smtClean="0">
                <a:solidFill>
                  <a:schemeClr val="tx1"/>
                </a:solidFill>
                <a:latin typeface="+mn-lt"/>
                <a:ea typeface="+mn-ea"/>
                <a:cs typeface="+mn-cs"/>
              </a:rPr>
              <a:t>shangping</a:t>
            </a:r>
            <a:endParaRPr lang="zh-CN" altLang="zh-CN" sz="1200" kern="1200" dirty="0" smtClean="0">
              <a:solidFill>
                <a:schemeClr val="tx1"/>
              </a:solidFill>
              <a:latin typeface="+mn-lt"/>
              <a:ea typeface="+mn-ea"/>
              <a:cs typeface="+mn-cs"/>
            </a:endParaRPr>
          </a:p>
          <a:p>
            <a:r>
              <a:rPr lang="zh-CN" altLang="zh-CN" sz="1200" kern="1200" dirty="0" smtClean="0">
                <a:solidFill>
                  <a:schemeClr val="tx1"/>
                </a:solidFill>
                <a:latin typeface="+mn-lt"/>
                <a:ea typeface="+mn-ea"/>
                <a:cs typeface="+mn-cs"/>
              </a:rPr>
              <a:t>存储商品的基本信息如价格、名称等</a:t>
            </a:r>
          </a:p>
          <a:p>
            <a:endParaRPr lang="zh-CN" altLang="en-US" dirty="0"/>
          </a:p>
        </p:txBody>
      </p:sp>
      <p:sp>
        <p:nvSpPr>
          <p:cNvPr id="4" name="灯片编号占位符 3"/>
          <p:cNvSpPr>
            <a:spLocks noGrp="1"/>
          </p:cNvSpPr>
          <p:nvPr>
            <p:ph type="sldNum" sz="quarter" idx="10"/>
          </p:nvPr>
        </p:nvSpPr>
        <p:spPr/>
        <p:txBody>
          <a:bodyPr/>
          <a:lstStyle/>
          <a:p>
            <a:fld id="{FE8A2CE5-8FAC-409A-A118-E84113E47B15}" type="slidenum">
              <a:rPr lang="zh-CN" altLang="en-US" smtClean="0"/>
              <a:pPr/>
              <a:t>17</a:t>
            </a:fld>
            <a:endParaRPr lang="zh-CN" altLang="en-US"/>
          </a:p>
        </p:txBody>
      </p:sp>
    </p:spTree>
    <p:extLst>
      <p:ext uri="{BB962C8B-B14F-4D97-AF65-F5344CB8AC3E}">
        <p14:creationId xmlns:p14="http://schemas.microsoft.com/office/powerpoint/2010/main" val="864551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fontScale="25000" lnSpcReduction="20000"/>
          </a:bodyPr>
          <a:lstStyle/>
          <a:p>
            <a:r>
              <a:rPr lang="en-US" altLang="zh-CN" sz="2400" dirty="0" smtClean="0"/>
              <a:t>JDBC</a:t>
            </a:r>
            <a:r>
              <a:rPr lang="zh-CN" altLang="zh-CN" dirty="0" smtClean="0"/>
              <a:t>是</a:t>
            </a:r>
            <a:r>
              <a:rPr lang="en-US" altLang="zh-CN" dirty="0" smtClean="0"/>
              <a:t>Java </a:t>
            </a:r>
            <a:r>
              <a:rPr lang="en-US" altLang="zh-CN" dirty="0" err="1" smtClean="0"/>
              <a:t>DataBase</a:t>
            </a:r>
            <a:r>
              <a:rPr lang="en-US" altLang="zh-CN" dirty="0" smtClean="0"/>
              <a:t> Connectivity</a:t>
            </a:r>
            <a:r>
              <a:rPr lang="zh-CN" altLang="zh-CN" dirty="0" smtClean="0"/>
              <a:t>的缩写是一组标准的接口，用于完成</a:t>
            </a:r>
            <a:r>
              <a:rPr lang="en-US" altLang="zh-CN" dirty="0" smtClean="0"/>
              <a:t>Java</a:t>
            </a:r>
            <a:r>
              <a:rPr lang="zh-CN" altLang="zh-CN" dirty="0" smtClean="0"/>
              <a:t>应用与各种数据库之间的交互。</a:t>
            </a:r>
            <a:endParaRPr lang="en-US" altLang="zh-CN" dirty="0" smtClean="0"/>
          </a:p>
          <a:p>
            <a:pPr algn="l">
              <a:lnSpc>
                <a:spcPts val="1500"/>
              </a:lnSpc>
              <a:spcAft>
                <a:spcPts val="0"/>
              </a:spcAft>
            </a:pPr>
            <a:r>
              <a:rPr lang="en-US" altLang="zh-CN" sz="1200" kern="0" dirty="0" smtClean="0">
                <a:latin typeface="Verdana"/>
                <a:ea typeface="+mn-ea"/>
                <a:cs typeface="宋体"/>
              </a:rPr>
              <a:t> // </a:t>
            </a:r>
            <a:r>
              <a:rPr lang="zh-CN" altLang="zh-CN" sz="1200" kern="0" dirty="0" smtClean="0">
                <a:latin typeface="Verdana"/>
                <a:ea typeface="+mn-ea"/>
                <a:cs typeface="宋体"/>
              </a:rPr>
              <a:t>第一步：加载驱动程序，如果使用其它的驱动程序，写出相应的名字即可</a:t>
            </a:r>
            <a:endParaRPr lang="zh-CN" altLang="zh-CN" sz="1000" kern="100" dirty="0" smtClean="0">
              <a:latin typeface="Times New Roman"/>
              <a:ea typeface="+mn-ea"/>
            </a:endParaRPr>
          </a:p>
          <a:p>
            <a:pPr algn="l">
              <a:lnSpc>
                <a:spcPts val="1500"/>
              </a:lnSpc>
              <a:spcAft>
                <a:spcPts val="0"/>
              </a:spcAft>
            </a:pPr>
            <a:r>
              <a:rPr lang="en-US" altLang="zh-CN" sz="1200" kern="0" dirty="0" smtClean="0">
                <a:latin typeface="Verdana"/>
                <a:ea typeface="+mn-ea"/>
                <a:cs typeface="宋体"/>
              </a:rPr>
              <a:t>      </a:t>
            </a:r>
            <a:r>
              <a:rPr lang="en-US" altLang="zh-CN" sz="1200" kern="0" dirty="0" err="1" smtClean="0">
                <a:latin typeface="Verdana"/>
                <a:ea typeface="+mn-ea"/>
                <a:cs typeface="宋体"/>
              </a:rPr>
              <a:t>Class.forName</a:t>
            </a:r>
            <a:r>
              <a:rPr lang="en-US" altLang="zh-CN" sz="1200" kern="0" dirty="0" smtClean="0">
                <a:latin typeface="Verdana"/>
                <a:ea typeface="+mn-ea"/>
                <a:cs typeface="宋体"/>
              </a:rPr>
              <a:t>("</a:t>
            </a:r>
            <a:r>
              <a:rPr lang="en-US" altLang="zh-CN" sz="1200" kern="0" dirty="0" err="1" smtClean="0">
                <a:latin typeface="Verdana"/>
                <a:ea typeface="+mn-ea"/>
                <a:cs typeface="宋体"/>
              </a:rPr>
              <a:t>sun.jdbc.odbc.JdbcOdbcDriver</a:t>
            </a:r>
            <a:r>
              <a:rPr lang="en-US" altLang="zh-CN" sz="1200" kern="0" dirty="0" smtClean="0">
                <a:latin typeface="Verdana"/>
                <a:ea typeface="+mn-ea"/>
                <a:cs typeface="宋体"/>
              </a:rPr>
              <a:t>");</a:t>
            </a:r>
            <a:endParaRPr lang="zh-CN" altLang="zh-CN" sz="1000" kern="100" dirty="0" smtClean="0">
              <a:latin typeface="Times New Roman"/>
              <a:ea typeface="+mn-ea"/>
            </a:endParaRPr>
          </a:p>
          <a:p>
            <a:pPr algn="l">
              <a:lnSpc>
                <a:spcPts val="1500"/>
              </a:lnSpc>
              <a:spcAft>
                <a:spcPts val="0"/>
              </a:spcAft>
            </a:pPr>
            <a:r>
              <a:rPr lang="en-US" altLang="zh-CN" sz="1200" kern="0" dirty="0" smtClean="0">
                <a:latin typeface="Verdana"/>
                <a:ea typeface="+mn-ea"/>
                <a:cs typeface="宋体"/>
              </a:rPr>
              <a:t>      // </a:t>
            </a:r>
            <a:r>
              <a:rPr lang="zh-CN" altLang="zh-CN" sz="1200" kern="0" dirty="0" smtClean="0">
                <a:latin typeface="Verdana"/>
                <a:ea typeface="+mn-ea"/>
                <a:cs typeface="宋体"/>
              </a:rPr>
              <a:t>第二步：建立连接，第一个参数是</a:t>
            </a:r>
            <a:r>
              <a:rPr lang="en-US" altLang="zh-CN" sz="1200" kern="0" dirty="0" err="1" smtClean="0">
                <a:latin typeface="Verdana"/>
                <a:ea typeface="+mn-ea"/>
                <a:cs typeface="宋体"/>
              </a:rPr>
              <a:t>url</a:t>
            </a:r>
            <a:r>
              <a:rPr lang="zh-CN" altLang="zh-CN" sz="1200" kern="0" dirty="0" smtClean="0">
                <a:latin typeface="Verdana"/>
                <a:ea typeface="+mn-ea"/>
                <a:cs typeface="宋体"/>
              </a:rPr>
              <a:t>（定位数据库），第二个参数是用户名，第三个参数是口令</a:t>
            </a:r>
            <a:endParaRPr lang="zh-CN" altLang="zh-CN" sz="1000" kern="100" dirty="0" smtClean="0">
              <a:latin typeface="Times New Roman"/>
              <a:ea typeface="+mn-ea"/>
            </a:endParaRPr>
          </a:p>
          <a:p>
            <a:pPr algn="l">
              <a:lnSpc>
                <a:spcPts val="1500"/>
              </a:lnSpc>
              <a:spcAft>
                <a:spcPts val="0"/>
              </a:spcAft>
            </a:pPr>
            <a:r>
              <a:rPr lang="en-US" altLang="zh-CN" sz="1200" kern="0" dirty="0" smtClean="0">
                <a:latin typeface="Verdana"/>
                <a:ea typeface="+mn-ea"/>
                <a:cs typeface="宋体"/>
              </a:rPr>
              <a:t>      Connection con = </a:t>
            </a:r>
            <a:r>
              <a:rPr lang="en-US" altLang="zh-CN" sz="1200" kern="0" dirty="0" err="1" smtClean="0">
                <a:latin typeface="Verdana"/>
                <a:ea typeface="+mn-ea"/>
                <a:cs typeface="宋体"/>
              </a:rPr>
              <a:t>DriverManager.getConnection</a:t>
            </a:r>
            <a:r>
              <a:rPr lang="en-US" altLang="zh-CN" sz="1200" kern="0" dirty="0" smtClean="0">
                <a:latin typeface="Verdana"/>
                <a:ea typeface="+mn-ea"/>
                <a:cs typeface="宋体"/>
              </a:rPr>
              <a:t>("</a:t>
            </a:r>
            <a:r>
              <a:rPr lang="en-US" altLang="zh-CN" sz="1200" kern="0" dirty="0" err="1" smtClean="0">
                <a:latin typeface="Verdana"/>
                <a:ea typeface="+mn-ea"/>
                <a:cs typeface="宋体"/>
              </a:rPr>
              <a:t>jdbc</a:t>
            </a:r>
            <a:r>
              <a:rPr lang="en-US" altLang="zh-CN" sz="1200" kern="0" dirty="0" smtClean="0">
                <a:latin typeface="Verdana"/>
                <a:ea typeface="+mn-ea"/>
                <a:cs typeface="宋体"/>
              </a:rPr>
              <a:t> </a:t>
            </a:r>
            <a:r>
              <a:rPr lang="en-US" altLang="zh-CN" sz="1200" kern="0" dirty="0" err="1" smtClean="0">
                <a:latin typeface="Verdana"/>
                <a:ea typeface="+mn-ea"/>
                <a:cs typeface="宋体"/>
              </a:rPr>
              <a:t>dbc:bookstore</a:t>
            </a:r>
            <a:r>
              <a:rPr lang="en-US" altLang="zh-CN" sz="1200" kern="0" dirty="0" smtClean="0">
                <a:latin typeface="Verdana"/>
                <a:ea typeface="+mn-ea"/>
                <a:cs typeface="宋体"/>
              </a:rPr>
              <a:t>","","");  // bookstore</a:t>
            </a:r>
            <a:r>
              <a:rPr lang="zh-CN" altLang="zh-CN" sz="1200" kern="0" dirty="0" smtClean="0">
                <a:latin typeface="Verdana"/>
                <a:ea typeface="+mn-ea"/>
                <a:cs typeface="宋体"/>
              </a:rPr>
              <a:t>是所创建的</a:t>
            </a:r>
            <a:r>
              <a:rPr lang="en-US" altLang="zh-CN" sz="1200" kern="0" dirty="0" smtClean="0">
                <a:latin typeface="Verdana"/>
                <a:ea typeface="+mn-ea"/>
                <a:cs typeface="宋体"/>
              </a:rPr>
              <a:t>ODBC</a:t>
            </a:r>
            <a:r>
              <a:rPr lang="zh-CN" altLang="zh-CN" sz="1200" kern="0" dirty="0" smtClean="0">
                <a:latin typeface="Verdana"/>
                <a:ea typeface="+mn-ea"/>
                <a:cs typeface="宋体"/>
              </a:rPr>
              <a:t>数据源的名字</a:t>
            </a:r>
            <a:endParaRPr lang="zh-CN" altLang="zh-CN" sz="1000" kern="100" dirty="0" smtClean="0">
              <a:latin typeface="Times New Roman"/>
              <a:ea typeface="+mn-ea"/>
            </a:endParaRPr>
          </a:p>
          <a:p>
            <a:pPr algn="l">
              <a:lnSpc>
                <a:spcPts val="1500"/>
              </a:lnSpc>
              <a:spcAft>
                <a:spcPts val="0"/>
              </a:spcAft>
            </a:pPr>
            <a:r>
              <a:rPr lang="en-US" altLang="zh-CN" sz="1200" kern="0" dirty="0" smtClean="0">
                <a:latin typeface="Verdana"/>
                <a:ea typeface="+mn-ea"/>
                <a:cs typeface="宋体"/>
              </a:rPr>
              <a:t>      // </a:t>
            </a:r>
            <a:r>
              <a:rPr lang="zh-CN" altLang="zh-CN" sz="1200" kern="0" dirty="0" smtClean="0">
                <a:latin typeface="Verdana"/>
                <a:ea typeface="+mn-ea"/>
                <a:cs typeface="宋体"/>
              </a:rPr>
              <a:t>第三步：创建</a:t>
            </a:r>
            <a:r>
              <a:rPr lang="en-US" altLang="zh-CN" sz="1200" kern="0" dirty="0" smtClean="0">
                <a:latin typeface="Verdana"/>
                <a:ea typeface="+mn-ea"/>
                <a:cs typeface="宋体"/>
              </a:rPr>
              <a:t>SQL</a:t>
            </a:r>
            <a:r>
              <a:rPr lang="zh-CN" altLang="zh-CN" sz="1200" kern="0" dirty="0" smtClean="0">
                <a:latin typeface="Verdana"/>
                <a:ea typeface="+mn-ea"/>
                <a:cs typeface="宋体"/>
              </a:rPr>
              <a:t>语句</a:t>
            </a:r>
            <a:endParaRPr lang="zh-CN" altLang="zh-CN" sz="1000" kern="100" dirty="0" smtClean="0">
              <a:latin typeface="Times New Roman"/>
              <a:ea typeface="+mn-ea"/>
            </a:endParaRPr>
          </a:p>
          <a:p>
            <a:pPr algn="l">
              <a:lnSpc>
                <a:spcPts val="1500"/>
              </a:lnSpc>
              <a:spcAft>
                <a:spcPts val="0"/>
              </a:spcAft>
            </a:pPr>
            <a:r>
              <a:rPr lang="en-US" altLang="zh-CN" sz="1200" kern="0" dirty="0" smtClean="0">
                <a:latin typeface="Verdana"/>
                <a:ea typeface="+mn-ea"/>
                <a:cs typeface="宋体"/>
              </a:rPr>
              <a:t>      String </a:t>
            </a:r>
            <a:r>
              <a:rPr lang="en-US" altLang="zh-CN" sz="1200" kern="0" dirty="0" err="1" smtClean="0">
                <a:latin typeface="Verdana"/>
                <a:ea typeface="+mn-ea"/>
                <a:cs typeface="宋体"/>
              </a:rPr>
              <a:t>sql</a:t>
            </a:r>
            <a:r>
              <a:rPr lang="en-US" altLang="zh-CN" sz="1200" kern="0" dirty="0" smtClean="0">
                <a:latin typeface="Verdana"/>
                <a:ea typeface="+mn-ea"/>
                <a:cs typeface="宋体"/>
              </a:rPr>
              <a:t> = "select * from </a:t>
            </a:r>
            <a:r>
              <a:rPr lang="en-US" altLang="zh-CN" sz="1200" kern="0" dirty="0" err="1" smtClean="0">
                <a:latin typeface="Verdana"/>
                <a:ea typeface="+mn-ea"/>
                <a:cs typeface="宋体"/>
              </a:rPr>
              <a:t>usertable</a:t>
            </a:r>
            <a:r>
              <a:rPr lang="en-US" altLang="zh-CN" sz="1200" kern="0" dirty="0" smtClean="0">
                <a:latin typeface="Verdana"/>
                <a:ea typeface="+mn-ea"/>
                <a:cs typeface="宋体"/>
              </a:rPr>
              <a:t> where username=? and </a:t>
            </a:r>
            <a:r>
              <a:rPr lang="en-US" altLang="zh-CN" sz="1200" kern="0" dirty="0" err="1" smtClean="0">
                <a:latin typeface="Verdana"/>
                <a:ea typeface="+mn-ea"/>
                <a:cs typeface="宋体"/>
              </a:rPr>
              <a:t>userpass</a:t>
            </a:r>
            <a:r>
              <a:rPr lang="en-US" altLang="zh-CN" sz="1200" kern="0" dirty="0" smtClean="0">
                <a:latin typeface="Verdana"/>
                <a:ea typeface="+mn-ea"/>
                <a:cs typeface="宋体"/>
              </a:rPr>
              <a:t>=?";</a:t>
            </a:r>
            <a:endParaRPr lang="zh-CN" altLang="zh-CN" sz="1000" kern="100" dirty="0" smtClean="0">
              <a:latin typeface="Times New Roman"/>
              <a:ea typeface="+mn-ea"/>
            </a:endParaRPr>
          </a:p>
          <a:p>
            <a:pPr algn="l">
              <a:lnSpc>
                <a:spcPts val="1500"/>
              </a:lnSpc>
              <a:spcAft>
                <a:spcPts val="0"/>
              </a:spcAft>
            </a:pPr>
            <a:r>
              <a:rPr lang="en-US" altLang="zh-CN" sz="1200" kern="0" dirty="0" smtClean="0">
                <a:latin typeface="Verdana"/>
                <a:ea typeface="+mn-ea"/>
                <a:cs typeface="宋体"/>
              </a:rPr>
              <a:t>      // </a:t>
            </a:r>
            <a:r>
              <a:rPr lang="zh-CN" altLang="zh-CN" sz="1200" kern="0" dirty="0" smtClean="0">
                <a:latin typeface="Verdana"/>
                <a:ea typeface="+mn-ea"/>
                <a:cs typeface="宋体"/>
              </a:rPr>
              <a:t>第四步：创建语句对象，用于执行</a:t>
            </a:r>
            <a:r>
              <a:rPr lang="en-US" altLang="zh-CN" sz="1200" kern="0" dirty="0" smtClean="0">
                <a:latin typeface="Verdana"/>
                <a:ea typeface="+mn-ea"/>
                <a:cs typeface="宋体"/>
              </a:rPr>
              <a:t>SQL</a:t>
            </a:r>
            <a:r>
              <a:rPr lang="zh-CN" altLang="zh-CN" sz="1200" kern="0" dirty="0" smtClean="0">
                <a:latin typeface="Verdana"/>
                <a:ea typeface="+mn-ea"/>
                <a:cs typeface="宋体"/>
              </a:rPr>
              <a:t>语句的</a:t>
            </a:r>
            <a:endParaRPr lang="zh-CN" altLang="zh-CN" sz="1000" kern="100" dirty="0" smtClean="0">
              <a:latin typeface="Times New Roman"/>
              <a:ea typeface="+mn-ea"/>
            </a:endParaRPr>
          </a:p>
          <a:p>
            <a:pPr algn="l">
              <a:lnSpc>
                <a:spcPts val="1500"/>
              </a:lnSpc>
              <a:spcAft>
                <a:spcPts val="0"/>
              </a:spcAft>
            </a:pPr>
            <a:r>
              <a:rPr lang="en-US" altLang="zh-CN" sz="1200" kern="0" dirty="0" smtClean="0">
                <a:latin typeface="Verdana"/>
                <a:ea typeface="+mn-ea"/>
                <a:cs typeface="宋体"/>
              </a:rPr>
              <a:t>      </a:t>
            </a:r>
            <a:r>
              <a:rPr lang="en-US" altLang="zh-CN" sz="1200" kern="0" dirty="0" err="1" smtClean="0">
                <a:latin typeface="Verdana"/>
                <a:ea typeface="+mn-ea"/>
                <a:cs typeface="宋体"/>
              </a:rPr>
              <a:t>PreparedStatement</a:t>
            </a:r>
            <a:r>
              <a:rPr lang="en-US" altLang="zh-CN" sz="1200" kern="0" dirty="0" smtClean="0">
                <a:latin typeface="Verdana"/>
                <a:ea typeface="+mn-ea"/>
                <a:cs typeface="宋体"/>
              </a:rPr>
              <a:t> stmt = </a:t>
            </a:r>
            <a:r>
              <a:rPr lang="en-US" altLang="zh-CN" sz="1200" kern="0" dirty="0" err="1" smtClean="0">
                <a:latin typeface="Verdana"/>
                <a:ea typeface="+mn-ea"/>
                <a:cs typeface="宋体"/>
              </a:rPr>
              <a:t>con.prepareStatement</a:t>
            </a:r>
            <a:r>
              <a:rPr lang="en-US" altLang="zh-CN" sz="1200" kern="0" dirty="0" smtClean="0">
                <a:latin typeface="Verdana"/>
                <a:ea typeface="+mn-ea"/>
                <a:cs typeface="宋体"/>
              </a:rPr>
              <a:t>(</a:t>
            </a:r>
            <a:r>
              <a:rPr lang="en-US" altLang="zh-CN" sz="1200" kern="0" dirty="0" err="1" smtClean="0">
                <a:latin typeface="Verdana"/>
                <a:ea typeface="+mn-ea"/>
                <a:cs typeface="宋体"/>
              </a:rPr>
              <a:t>sql</a:t>
            </a:r>
            <a:r>
              <a:rPr lang="en-US" altLang="zh-CN" sz="1200" kern="0" dirty="0" smtClean="0">
                <a:latin typeface="Verdana"/>
                <a:ea typeface="+mn-ea"/>
                <a:cs typeface="宋体"/>
              </a:rPr>
              <a:t>);</a:t>
            </a:r>
            <a:endParaRPr lang="zh-CN" altLang="zh-CN" sz="1000" kern="100" dirty="0" smtClean="0">
              <a:latin typeface="Times New Roman"/>
              <a:ea typeface="+mn-ea"/>
            </a:endParaRPr>
          </a:p>
          <a:p>
            <a:pPr algn="l">
              <a:lnSpc>
                <a:spcPts val="1500"/>
              </a:lnSpc>
              <a:spcAft>
                <a:spcPts val="0"/>
              </a:spcAft>
            </a:pPr>
            <a:r>
              <a:rPr lang="en-US" altLang="zh-CN" sz="1200" kern="0" dirty="0" smtClean="0">
                <a:latin typeface="Verdana"/>
                <a:ea typeface="+mn-ea"/>
                <a:cs typeface="宋体"/>
              </a:rPr>
              <a:t>      // </a:t>
            </a:r>
            <a:r>
              <a:rPr lang="zh-CN" altLang="zh-CN" sz="1200" kern="0" dirty="0" smtClean="0">
                <a:latin typeface="Verdana"/>
                <a:ea typeface="+mn-ea"/>
                <a:cs typeface="宋体"/>
              </a:rPr>
              <a:t>对变量赋值，第一个参数表示变量的序号（第几个问号），第二个参数表示所赋的值</a:t>
            </a:r>
            <a:endParaRPr lang="zh-CN" altLang="zh-CN" sz="1000" kern="100" dirty="0" smtClean="0">
              <a:latin typeface="Times New Roman"/>
              <a:ea typeface="+mn-ea"/>
            </a:endParaRPr>
          </a:p>
          <a:p>
            <a:pPr algn="l">
              <a:lnSpc>
                <a:spcPts val="1500"/>
              </a:lnSpc>
              <a:spcAft>
                <a:spcPts val="0"/>
              </a:spcAft>
            </a:pPr>
            <a:r>
              <a:rPr lang="en-US" altLang="zh-CN" sz="1200" kern="0" dirty="0" smtClean="0">
                <a:latin typeface="Verdana"/>
                <a:ea typeface="+mn-ea"/>
                <a:cs typeface="宋体"/>
              </a:rPr>
              <a:t>      </a:t>
            </a:r>
            <a:r>
              <a:rPr lang="en-US" altLang="zh-CN" sz="1200" kern="0" dirty="0" err="1" smtClean="0">
                <a:latin typeface="Verdana"/>
                <a:ea typeface="+mn-ea"/>
                <a:cs typeface="宋体"/>
              </a:rPr>
              <a:t>stmt.setString</a:t>
            </a:r>
            <a:r>
              <a:rPr lang="en-US" altLang="zh-CN" sz="1200" kern="0" dirty="0" smtClean="0">
                <a:latin typeface="Verdana"/>
                <a:ea typeface="+mn-ea"/>
                <a:cs typeface="宋体"/>
              </a:rPr>
              <a:t>(1,username);</a:t>
            </a:r>
            <a:endParaRPr lang="zh-CN" altLang="zh-CN" sz="1000" kern="100" dirty="0" smtClean="0">
              <a:latin typeface="Times New Roman"/>
              <a:ea typeface="+mn-ea"/>
            </a:endParaRPr>
          </a:p>
          <a:p>
            <a:pPr algn="l">
              <a:lnSpc>
                <a:spcPts val="1500"/>
              </a:lnSpc>
              <a:spcAft>
                <a:spcPts val="0"/>
              </a:spcAft>
            </a:pPr>
            <a:r>
              <a:rPr lang="en-US" altLang="zh-CN" sz="1200" kern="0" dirty="0" smtClean="0">
                <a:latin typeface="Verdana"/>
                <a:ea typeface="+mn-ea"/>
                <a:cs typeface="宋体"/>
              </a:rPr>
              <a:t>      </a:t>
            </a:r>
            <a:r>
              <a:rPr lang="en-US" altLang="zh-CN" sz="1200" kern="0" dirty="0" err="1" smtClean="0">
                <a:latin typeface="Verdana"/>
                <a:ea typeface="+mn-ea"/>
                <a:cs typeface="宋体"/>
              </a:rPr>
              <a:t>stmt.setString</a:t>
            </a:r>
            <a:r>
              <a:rPr lang="en-US" altLang="zh-CN" sz="1200" kern="0" dirty="0" smtClean="0">
                <a:latin typeface="Verdana"/>
                <a:ea typeface="+mn-ea"/>
                <a:cs typeface="宋体"/>
              </a:rPr>
              <a:t>(2,userpass);</a:t>
            </a:r>
            <a:endParaRPr lang="zh-CN" altLang="zh-CN" sz="1000" kern="100" dirty="0" smtClean="0">
              <a:latin typeface="Times New Roman"/>
              <a:ea typeface="+mn-ea"/>
            </a:endParaRPr>
          </a:p>
          <a:p>
            <a:pPr algn="l">
              <a:lnSpc>
                <a:spcPts val="1500"/>
              </a:lnSpc>
              <a:spcAft>
                <a:spcPts val="0"/>
              </a:spcAft>
            </a:pPr>
            <a:r>
              <a:rPr lang="en-US" altLang="zh-CN" sz="1200" kern="0" dirty="0" smtClean="0">
                <a:latin typeface="Verdana"/>
                <a:ea typeface="+mn-ea"/>
                <a:cs typeface="宋体"/>
              </a:rPr>
              <a:t>      // </a:t>
            </a:r>
            <a:r>
              <a:rPr lang="zh-CN" altLang="zh-CN" sz="1200" kern="0" dirty="0" smtClean="0">
                <a:latin typeface="Verdana"/>
                <a:ea typeface="+mn-ea"/>
                <a:cs typeface="宋体"/>
              </a:rPr>
              <a:t>第五步：执行</a:t>
            </a:r>
            <a:r>
              <a:rPr lang="en-US" altLang="zh-CN" sz="1200" kern="0" dirty="0" smtClean="0">
                <a:latin typeface="Verdana"/>
                <a:ea typeface="+mn-ea"/>
                <a:cs typeface="宋体"/>
              </a:rPr>
              <a:t>SQL</a:t>
            </a:r>
            <a:r>
              <a:rPr lang="zh-CN" altLang="zh-CN" sz="1200" kern="0" dirty="0" smtClean="0">
                <a:latin typeface="Verdana"/>
                <a:ea typeface="+mn-ea"/>
                <a:cs typeface="宋体"/>
              </a:rPr>
              <a:t>语句，因为有查询结果，所以使用</a:t>
            </a:r>
            <a:r>
              <a:rPr lang="en-US" altLang="zh-CN" sz="1200" kern="0" dirty="0" err="1" smtClean="0">
                <a:latin typeface="Verdana"/>
                <a:ea typeface="+mn-ea"/>
                <a:cs typeface="宋体"/>
              </a:rPr>
              <a:t>executeQuery</a:t>
            </a:r>
            <a:r>
              <a:rPr lang="zh-CN" altLang="zh-CN" sz="1200" kern="0" dirty="0" smtClean="0">
                <a:latin typeface="Verdana"/>
                <a:ea typeface="+mn-ea"/>
                <a:cs typeface="宋体"/>
              </a:rPr>
              <a:t>方法，结果保存在</a:t>
            </a:r>
            <a:r>
              <a:rPr lang="en-US" altLang="zh-CN" sz="1200" kern="0" dirty="0" err="1" smtClean="0">
                <a:latin typeface="Verdana"/>
                <a:ea typeface="+mn-ea"/>
                <a:cs typeface="宋体"/>
              </a:rPr>
              <a:t>rs</a:t>
            </a:r>
            <a:r>
              <a:rPr lang="zh-CN" altLang="zh-CN" sz="1200" kern="0" dirty="0" smtClean="0">
                <a:latin typeface="Verdana"/>
                <a:ea typeface="+mn-ea"/>
                <a:cs typeface="宋体"/>
              </a:rPr>
              <a:t>中</a:t>
            </a:r>
            <a:endParaRPr lang="zh-CN" altLang="zh-CN" sz="1000" kern="100" dirty="0" smtClean="0">
              <a:latin typeface="Times New Roman"/>
              <a:ea typeface="+mn-ea"/>
            </a:endParaRPr>
          </a:p>
          <a:p>
            <a:pPr algn="l">
              <a:lnSpc>
                <a:spcPts val="1500"/>
              </a:lnSpc>
              <a:spcAft>
                <a:spcPts val="0"/>
              </a:spcAft>
            </a:pPr>
            <a:r>
              <a:rPr lang="en-US" altLang="zh-CN" sz="1200" kern="0" dirty="0" smtClean="0">
                <a:latin typeface="Verdana"/>
                <a:ea typeface="+mn-ea"/>
                <a:cs typeface="宋体"/>
              </a:rPr>
              <a:t>      </a:t>
            </a:r>
            <a:r>
              <a:rPr lang="en-US" altLang="zh-CN" sz="1200" kern="0" dirty="0" err="1" smtClean="0">
                <a:latin typeface="Verdana"/>
                <a:ea typeface="+mn-ea"/>
                <a:cs typeface="宋体"/>
              </a:rPr>
              <a:t>ResultSet</a:t>
            </a:r>
            <a:r>
              <a:rPr lang="en-US" altLang="zh-CN" sz="1200" kern="0" dirty="0" smtClean="0">
                <a:latin typeface="Verdana"/>
                <a:ea typeface="+mn-ea"/>
                <a:cs typeface="宋体"/>
              </a:rPr>
              <a:t> </a:t>
            </a:r>
            <a:r>
              <a:rPr lang="en-US" altLang="zh-CN" sz="1200" kern="0" dirty="0" err="1" smtClean="0">
                <a:latin typeface="Verdana"/>
                <a:ea typeface="+mn-ea"/>
                <a:cs typeface="宋体"/>
              </a:rPr>
              <a:t>rs</a:t>
            </a:r>
            <a:r>
              <a:rPr lang="en-US" altLang="zh-CN" sz="1200" kern="0" dirty="0" smtClean="0">
                <a:latin typeface="Verdana"/>
                <a:ea typeface="+mn-ea"/>
                <a:cs typeface="宋体"/>
              </a:rPr>
              <a:t> = </a:t>
            </a:r>
            <a:r>
              <a:rPr lang="en-US" altLang="zh-CN" sz="1200" kern="0" dirty="0" err="1" smtClean="0">
                <a:latin typeface="Verdana"/>
                <a:ea typeface="+mn-ea"/>
                <a:cs typeface="宋体"/>
              </a:rPr>
              <a:t>stmt.executeQuery</a:t>
            </a:r>
            <a:r>
              <a:rPr lang="en-US" altLang="zh-CN" sz="1200" kern="0" dirty="0" smtClean="0">
                <a:latin typeface="Verdana"/>
                <a:ea typeface="+mn-ea"/>
                <a:cs typeface="宋体"/>
              </a:rPr>
              <a:t>();</a:t>
            </a:r>
            <a:endParaRPr lang="zh-CN" altLang="zh-CN" sz="1000" kern="100" dirty="0" smtClean="0">
              <a:latin typeface="Times New Roman"/>
              <a:ea typeface="+mn-ea"/>
            </a:endParaRPr>
          </a:p>
          <a:p>
            <a:pPr algn="l">
              <a:lnSpc>
                <a:spcPts val="1500"/>
              </a:lnSpc>
              <a:spcAft>
                <a:spcPts val="0"/>
              </a:spcAft>
            </a:pPr>
            <a:r>
              <a:rPr lang="en-US" altLang="zh-CN" sz="1200" kern="0" dirty="0" smtClean="0">
                <a:latin typeface="Verdana"/>
                <a:ea typeface="+mn-ea"/>
                <a:cs typeface="宋体"/>
              </a:rPr>
              <a:t>      //  </a:t>
            </a:r>
            <a:r>
              <a:rPr lang="en-US" altLang="zh-CN" sz="1200" kern="0" dirty="0" err="1" smtClean="0">
                <a:latin typeface="Verdana"/>
                <a:ea typeface="+mn-ea"/>
                <a:cs typeface="宋体"/>
              </a:rPr>
              <a:t>rs</a:t>
            </a:r>
            <a:r>
              <a:rPr lang="zh-CN" altLang="zh-CN" sz="1200" kern="0" dirty="0" smtClean="0">
                <a:latin typeface="Verdana"/>
                <a:ea typeface="+mn-ea"/>
                <a:cs typeface="宋体"/>
              </a:rPr>
              <a:t>相当于一个表格，有若干行、若干列组成，指针指向第一条记录的前面</a:t>
            </a:r>
            <a:endParaRPr lang="zh-CN" altLang="zh-CN" sz="1000" kern="100" dirty="0" smtClean="0">
              <a:latin typeface="Times New Roman"/>
              <a:ea typeface="+mn-ea"/>
            </a:endParaRPr>
          </a:p>
          <a:p>
            <a:pPr algn="l">
              <a:lnSpc>
                <a:spcPts val="1500"/>
              </a:lnSpc>
              <a:spcAft>
                <a:spcPts val="0"/>
              </a:spcAft>
            </a:pPr>
            <a:r>
              <a:rPr lang="en-US" altLang="zh-CN" sz="1200" kern="0" dirty="0" smtClean="0">
                <a:latin typeface="Verdana"/>
                <a:ea typeface="+mn-ea"/>
                <a:cs typeface="宋体"/>
              </a:rPr>
              <a:t>      // </a:t>
            </a:r>
            <a:r>
              <a:rPr lang="zh-CN" altLang="zh-CN" sz="1200" kern="0" dirty="0" smtClean="0">
                <a:latin typeface="Verdana"/>
                <a:ea typeface="+mn-ea"/>
                <a:cs typeface="宋体"/>
              </a:rPr>
              <a:t>第六步：对结果进行处理，使用</a:t>
            </a:r>
            <a:r>
              <a:rPr lang="en-US" altLang="zh-CN" sz="1200" kern="0" dirty="0" smtClean="0">
                <a:latin typeface="Verdana"/>
                <a:ea typeface="+mn-ea"/>
                <a:cs typeface="宋体"/>
              </a:rPr>
              <a:t>next</a:t>
            </a:r>
            <a:r>
              <a:rPr lang="zh-CN" altLang="zh-CN" sz="1200" kern="0" dirty="0" smtClean="0">
                <a:latin typeface="Verdana"/>
                <a:ea typeface="+mn-ea"/>
                <a:cs typeface="宋体"/>
              </a:rPr>
              <a:t>方法进行遍历，使用</a:t>
            </a:r>
            <a:r>
              <a:rPr lang="en-US" altLang="zh-CN" sz="1200" kern="0" dirty="0" smtClean="0">
                <a:latin typeface="Verdana"/>
                <a:ea typeface="+mn-ea"/>
                <a:cs typeface="宋体"/>
              </a:rPr>
              <a:t>get</a:t>
            </a:r>
            <a:r>
              <a:rPr lang="zh-CN" altLang="zh-CN" sz="1200" kern="0" dirty="0" smtClean="0">
                <a:latin typeface="Verdana"/>
                <a:ea typeface="+mn-ea"/>
                <a:cs typeface="宋体"/>
              </a:rPr>
              <a:t>方法得到当前行的列</a:t>
            </a:r>
            <a:endParaRPr lang="zh-CN" altLang="zh-CN" sz="1000" kern="100" dirty="0" smtClean="0">
              <a:latin typeface="Times New Roman"/>
              <a:ea typeface="+mn-ea"/>
            </a:endParaRPr>
          </a:p>
          <a:p>
            <a:pPr algn="l">
              <a:lnSpc>
                <a:spcPts val="1500"/>
              </a:lnSpc>
              <a:spcAft>
                <a:spcPts val="0"/>
              </a:spcAft>
            </a:pPr>
            <a:r>
              <a:rPr lang="en-US" altLang="zh-CN" sz="1200" kern="0" dirty="0" smtClean="0">
                <a:latin typeface="Verdana"/>
                <a:ea typeface="+mn-ea"/>
                <a:cs typeface="宋体"/>
              </a:rPr>
              <a:t>      </a:t>
            </a:r>
            <a:r>
              <a:rPr lang="en-US" altLang="zh-CN" sz="1200" kern="0" dirty="0" err="1" smtClean="0">
                <a:latin typeface="Verdana"/>
                <a:ea typeface="+mn-ea"/>
                <a:cs typeface="宋体"/>
              </a:rPr>
              <a:t>boolean</a:t>
            </a:r>
            <a:r>
              <a:rPr lang="en-US" altLang="zh-CN" sz="1200" kern="0" dirty="0" smtClean="0">
                <a:latin typeface="Verdana"/>
                <a:ea typeface="+mn-ea"/>
                <a:cs typeface="宋体"/>
              </a:rPr>
              <a:t> b = </a:t>
            </a:r>
            <a:r>
              <a:rPr lang="en-US" altLang="zh-CN" sz="1200" kern="0" dirty="0" err="1" smtClean="0">
                <a:latin typeface="Verdana"/>
                <a:ea typeface="+mn-ea"/>
                <a:cs typeface="宋体"/>
              </a:rPr>
              <a:t>rs.next</a:t>
            </a:r>
            <a:r>
              <a:rPr lang="en-US" altLang="zh-CN" sz="1200" kern="0" dirty="0" smtClean="0">
                <a:latin typeface="Verdana"/>
                <a:ea typeface="+mn-ea"/>
                <a:cs typeface="宋体"/>
              </a:rPr>
              <a:t>();</a:t>
            </a:r>
            <a:endParaRPr lang="zh-CN" altLang="zh-CN" sz="1000" kern="100" dirty="0" smtClean="0">
              <a:latin typeface="Times New Roman"/>
              <a:ea typeface="+mn-ea"/>
            </a:endParaRPr>
          </a:p>
          <a:p>
            <a:pPr algn="l">
              <a:lnSpc>
                <a:spcPts val="1500"/>
              </a:lnSpc>
              <a:spcAft>
                <a:spcPts val="0"/>
              </a:spcAft>
            </a:pPr>
            <a:r>
              <a:rPr lang="en-US" altLang="zh-CN" sz="1200" kern="0" dirty="0" smtClean="0">
                <a:latin typeface="Verdana"/>
                <a:ea typeface="+mn-ea"/>
                <a:cs typeface="宋体"/>
              </a:rPr>
              <a:t>      // </a:t>
            </a:r>
            <a:r>
              <a:rPr lang="zh-CN" altLang="zh-CN" sz="1200" kern="0" dirty="0" smtClean="0">
                <a:latin typeface="Verdana"/>
                <a:ea typeface="+mn-ea"/>
                <a:cs typeface="宋体"/>
              </a:rPr>
              <a:t>第七步：关闭相关对象</a:t>
            </a:r>
            <a:endParaRPr lang="zh-CN" altLang="zh-CN" sz="1000" kern="100" dirty="0" smtClean="0">
              <a:latin typeface="Times New Roman"/>
              <a:ea typeface="+mn-ea"/>
            </a:endParaRPr>
          </a:p>
          <a:p>
            <a:pPr algn="l">
              <a:lnSpc>
                <a:spcPts val="1500"/>
              </a:lnSpc>
              <a:spcAft>
                <a:spcPts val="0"/>
              </a:spcAft>
            </a:pPr>
            <a:r>
              <a:rPr lang="en-US" altLang="zh-CN" sz="1200" kern="0" dirty="0" smtClean="0">
                <a:latin typeface="Verdana"/>
                <a:ea typeface="+mn-ea"/>
                <a:cs typeface="宋体"/>
              </a:rPr>
              <a:t>      </a:t>
            </a:r>
            <a:r>
              <a:rPr lang="en-US" altLang="zh-CN" sz="1200" kern="0" dirty="0" err="1" smtClean="0">
                <a:latin typeface="Verdana"/>
                <a:ea typeface="+mn-ea"/>
                <a:cs typeface="宋体"/>
              </a:rPr>
              <a:t>rs.close</a:t>
            </a:r>
            <a:r>
              <a:rPr lang="en-US" altLang="zh-CN" sz="1200" kern="0" dirty="0" smtClean="0">
                <a:latin typeface="Verdana"/>
                <a:ea typeface="+mn-ea"/>
                <a:cs typeface="宋体"/>
              </a:rPr>
              <a:t>();</a:t>
            </a:r>
            <a:endParaRPr lang="zh-CN" altLang="zh-CN" sz="1000" kern="100" dirty="0" smtClean="0">
              <a:latin typeface="Times New Roman"/>
              <a:ea typeface="+mn-ea"/>
            </a:endParaRPr>
          </a:p>
          <a:p>
            <a:pPr algn="l">
              <a:lnSpc>
                <a:spcPts val="1500"/>
              </a:lnSpc>
              <a:spcAft>
                <a:spcPts val="0"/>
              </a:spcAft>
            </a:pPr>
            <a:r>
              <a:rPr lang="en-US" altLang="zh-CN" sz="1200" kern="0" dirty="0" smtClean="0">
                <a:latin typeface="Verdana"/>
                <a:ea typeface="+mn-ea"/>
                <a:cs typeface="宋体"/>
              </a:rPr>
              <a:t>      </a:t>
            </a:r>
            <a:r>
              <a:rPr lang="en-US" altLang="zh-CN" sz="1200" kern="0" dirty="0" err="1" smtClean="0">
                <a:latin typeface="Verdana"/>
                <a:ea typeface="+mn-ea"/>
                <a:cs typeface="宋体"/>
              </a:rPr>
              <a:t>stmt.close</a:t>
            </a:r>
            <a:r>
              <a:rPr lang="en-US" altLang="zh-CN" sz="1200" kern="0" dirty="0" smtClean="0">
                <a:latin typeface="Verdana"/>
                <a:ea typeface="+mn-ea"/>
                <a:cs typeface="宋体"/>
              </a:rPr>
              <a:t>();</a:t>
            </a:r>
            <a:endParaRPr lang="zh-CN" altLang="zh-CN" sz="1000" kern="100" dirty="0" smtClean="0">
              <a:latin typeface="Times New Roman"/>
              <a:ea typeface="+mn-ea"/>
            </a:endParaRPr>
          </a:p>
          <a:p>
            <a:pPr algn="l">
              <a:lnSpc>
                <a:spcPts val="1500"/>
              </a:lnSpc>
              <a:spcAft>
                <a:spcPts val="0"/>
              </a:spcAft>
            </a:pPr>
            <a:r>
              <a:rPr lang="en-US" altLang="zh-CN" sz="1200" kern="0" dirty="0" smtClean="0">
                <a:latin typeface="Verdana"/>
                <a:ea typeface="+mn-ea"/>
                <a:cs typeface="宋体"/>
              </a:rPr>
              <a:t>      </a:t>
            </a:r>
            <a:r>
              <a:rPr lang="en-US" altLang="zh-CN" sz="1200" kern="0" dirty="0" err="1" smtClean="0">
                <a:latin typeface="Verdana"/>
                <a:ea typeface="+mn-ea"/>
                <a:cs typeface="宋体"/>
              </a:rPr>
              <a:t>con.close</a:t>
            </a:r>
            <a:r>
              <a:rPr lang="en-US" altLang="zh-CN" sz="1200" kern="0" dirty="0" smtClean="0">
                <a:latin typeface="Verdana"/>
                <a:ea typeface="+mn-ea"/>
                <a:cs typeface="宋体"/>
              </a:rPr>
              <a:t>();</a:t>
            </a:r>
            <a:endParaRPr lang="zh-CN" altLang="zh-CN" sz="1000" kern="100" dirty="0" smtClean="0">
              <a:latin typeface="Times New Roman"/>
              <a:ea typeface="+mn-ea"/>
            </a:endParaRPr>
          </a:p>
          <a:p>
            <a:pPr algn="l">
              <a:lnSpc>
                <a:spcPts val="1500"/>
              </a:lnSpc>
              <a:spcAft>
                <a:spcPts val="0"/>
              </a:spcAft>
            </a:pPr>
            <a:r>
              <a:rPr lang="en-US" altLang="zh-CN" sz="1200" kern="0" dirty="0" smtClean="0">
                <a:latin typeface="Verdana"/>
                <a:ea typeface="+mn-ea"/>
                <a:cs typeface="宋体"/>
              </a:rPr>
              <a:t>      return b;     </a:t>
            </a:r>
            <a:endParaRPr lang="zh-CN" altLang="zh-CN" sz="1000" kern="100" dirty="0" smtClean="0">
              <a:latin typeface="Times New Roman"/>
              <a:ea typeface="+mn-ea"/>
            </a:endParaRPr>
          </a:p>
          <a:p>
            <a:pPr algn="l">
              <a:lnSpc>
                <a:spcPts val="1500"/>
              </a:lnSpc>
              <a:spcAft>
                <a:spcPts val="0"/>
              </a:spcAft>
            </a:pPr>
            <a:r>
              <a:rPr lang="en-US" altLang="zh-CN" sz="1200" kern="0" dirty="0" smtClean="0">
                <a:latin typeface="Verdana"/>
                <a:ea typeface="+mn-ea"/>
                <a:cs typeface="宋体"/>
              </a:rPr>
              <a:t>   }</a:t>
            </a:r>
            <a:endParaRPr lang="zh-CN" altLang="zh-CN" sz="1000" kern="100" dirty="0" smtClean="0">
              <a:latin typeface="Times New Roman"/>
              <a:ea typeface="+mn-ea"/>
            </a:endParaRPr>
          </a:p>
          <a:p>
            <a:endParaRPr lang="zh-CN" altLang="en-US" dirty="0"/>
          </a:p>
        </p:txBody>
      </p:sp>
      <p:sp>
        <p:nvSpPr>
          <p:cNvPr id="4" name="灯片编号占位符 3"/>
          <p:cNvSpPr>
            <a:spLocks noGrp="1"/>
          </p:cNvSpPr>
          <p:nvPr>
            <p:ph type="sldNum" sz="quarter" idx="10"/>
          </p:nvPr>
        </p:nvSpPr>
        <p:spPr/>
        <p:txBody>
          <a:bodyPr/>
          <a:lstStyle/>
          <a:p>
            <a:fld id="{FE8A2CE5-8FAC-409A-A118-E84113E47B15}" type="slidenum">
              <a:rPr lang="zh-CN" altLang="en-US" smtClean="0"/>
              <a:pPr/>
              <a:t>27</a:t>
            </a:fld>
            <a:endParaRPr lang="zh-CN" altLang="en-US"/>
          </a:p>
        </p:txBody>
      </p:sp>
    </p:spTree>
    <p:extLst>
      <p:ext uri="{BB962C8B-B14F-4D97-AF65-F5344CB8AC3E}">
        <p14:creationId xmlns:p14="http://schemas.microsoft.com/office/powerpoint/2010/main" val="2897477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r>
              <a:rPr lang="zh-CN" altLang="zh-CN" sz="1200" kern="1200" dirty="0" smtClean="0">
                <a:solidFill>
                  <a:schemeClr val="tx1"/>
                </a:solidFill>
                <a:latin typeface="+mn-lt"/>
                <a:ea typeface="+mn-ea"/>
                <a:cs typeface="+mn-cs"/>
              </a:rPr>
              <a:t>因为技术水平和时间所限，目前基于该在线销售系统处于实验室阶段，还存在许多问题与不足，主要表现在以下两点：</a:t>
            </a:r>
          </a:p>
          <a:p>
            <a:r>
              <a:rPr lang="en-US" altLang="zh-CN" sz="1200" kern="1200" dirty="0" smtClean="0">
                <a:solidFill>
                  <a:schemeClr val="tx1"/>
                </a:solidFill>
                <a:latin typeface="+mn-lt"/>
                <a:ea typeface="+mn-ea"/>
                <a:cs typeface="+mn-cs"/>
              </a:rPr>
              <a:t>(1) </a:t>
            </a:r>
            <a:r>
              <a:rPr lang="zh-CN" altLang="zh-CN" sz="1200" kern="1200" dirty="0" smtClean="0">
                <a:solidFill>
                  <a:schemeClr val="tx1"/>
                </a:solidFill>
                <a:latin typeface="+mn-lt"/>
                <a:ea typeface="+mn-ea"/>
                <a:cs typeface="+mn-cs"/>
              </a:rPr>
              <a:t>缺乏网上支付功能。只能通过货到付款或者是银行卡交易。解决方法可以建立自己的一个网上支付平台，但这需要非常大的工作量才能完成；另一种方法是利用支付宝接口，让用户通过支付宝平台进行资金操作。</a:t>
            </a:r>
          </a:p>
          <a:p>
            <a:r>
              <a:rPr lang="en-US" altLang="zh-CN" sz="1200" kern="1200" dirty="0" smtClean="0">
                <a:solidFill>
                  <a:schemeClr val="tx1"/>
                </a:solidFill>
                <a:latin typeface="+mn-lt"/>
                <a:ea typeface="+mn-ea"/>
                <a:cs typeface="+mn-cs"/>
              </a:rPr>
              <a:t>(2) </a:t>
            </a:r>
            <a:r>
              <a:rPr lang="zh-CN" altLang="zh-CN" sz="1200" kern="1200" dirty="0" smtClean="0">
                <a:solidFill>
                  <a:schemeClr val="tx1"/>
                </a:solidFill>
                <a:latin typeface="+mn-lt"/>
                <a:ea typeface="+mn-ea"/>
                <a:cs typeface="+mn-cs"/>
              </a:rPr>
              <a:t>代码重复。代码很多都是重复的，没有将功能写成一个个的类，然后一一调用。这就使得代码看起来十分的臃肿。</a:t>
            </a:r>
          </a:p>
          <a:p>
            <a:r>
              <a:rPr lang="en-US" altLang="zh-CN" sz="1200" kern="1200" dirty="0" smtClean="0">
                <a:solidFill>
                  <a:schemeClr val="tx1"/>
                </a:solidFill>
                <a:latin typeface="+mn-lt"/>
                <a:ea typeface="+mn-ea"/>
                <a:cs typeface="+mn-cs"/>
              </a:rPr>
              <a:t>(3) </a:t>
            </a:r>
            <a:r>
              <a:rPr lang="zh-CN" altLang="zh-CN" sz="1200" kern="1200" dirty="0" smtClean="0">
                <a:solidFill>
                  <a:schemeClr val="tx1"/>
                </a:solidFill>
                <a:latin typeface="+mn-lt"/>
                <a:ea typeface="+mn-ea"/>
                <a:cs typeface="+mn-cs"/>
              </a:rPr>
              <a:t>功能模块不够完善。像是购物车功能，提交后没有一个查询和及时跟踪查看订单的功能。商品也没有添加分类树等等。</a:t>
            </a:r>
          </a:p>
          <a:p>
            <a:endParaRPr kumimoji="0" lang="zh-CN" altLang="en-US" sz="1800" b="0" i="0" u="none" strike="noStrike" cap="none" normalizeH="0" baseline="0" dirty="0" smtClean="0">
              <a:ln>
                <a:noFill/>
              </a:ln>
              <a:solidFill>
                <a:schemeClr val="tx1"/>
              </a:solidFill>
              <a:effectLst/>
              <a:latin typeface="Arial" pitchFamily="34" charset="0"/>
              <a:ea typeface="宋体" pitchFamily="2" charset="-122"/>
            </a:endParaRPr>
          </a:p>
        </p:txBody>
      </p:sp>
      <p:sp>
        <p:nvSpPr>
          <p:cNvPr id="4" name="灯片编号占位符 3"/>
          <p:cNvSpPr>
            <a:spLocks noGrp="1"/>
          </p:cNvSpPr>
          <p:nvPr>
            <p:ph type="sldNum" sz="quarter" idx="10"/>
          </p:nvPr>
        </p:nvSpPr>
        <p:spPr/>
        <p:txBody>
          <a:bodyPr/>
          <a:lstStyle/>
          <a:p>
            <a:fld id="{6E0D3D68-9307-4386-BB14-6EE6F6644615}" type="slidenum">
              <a:rPr lang="zh-CN" altLang="en-US" smtClean="0"/>
              <a:pPr/>
              <a:t>31</a:t>
            </a:fld>
            <a:endParaRPr lang="zh-CN" altLang="en-US"/>
          </a:p>
        </p:txBody>
      </p:sp>
    </p:spTree>
    <p:extLst>
      <p:ext uri="{BB962C8B-B14F-4D97-AF65-F5344CB8AC3E}">
        <p14:creationId xmlns:p14="http://schemas.microsoft.com/office/powerpoint/2010/main" val="33188111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fontScale="77500" lnSpcReduction="20000"/>
          </a:bodyPr>
          <a:lstStyle/>
          <a:p>
            <a:r>
              <a:rPr lang="zh-CN" altLang="zh-CN" sz="1200" kern="1200" dirty="0" smtClean="0">
                <a:solidFill>
                  <a:schemeClr val="tx1"/>
                </a:solidFill>
                <a:latin typeface="+mn-lt"/>
                <a:ea typeface="+mn-ea"/>
                <a:cs typeface="+mn-cs"/>
              </a:rPr>
              <a:t>经过多次运行调试，本系统的基本模块都能正常实现。由于系统采用的事模块化的思想，使得系统维护升级都十分的方便。主要体现在以下方面：</a:t>
            </a:r>
          </a:p>
          <a:p>
            <a:r>
              <a:rPr lang="en-US" altLang="zh-CN" sz="1200" kern="1200" dirty="0" smtClean="0">
                <a:solidFill>
                  <a:schemeClr val="tx1"/>
                </a:solidFill>
                <a:latin typeface="+mn-lt"/>
                <a:ea typeface="+mn-ea"/>
                <a:cs typeface="+mn-cs"/>
              </a:rPr>
              <a:t>(1) </a:t>
            </a:r>
            <a:r>
              <a:rPr lang="zh-CN" altLang="zh-CN" sz="1200" kern="1200" dirty="0" smtClean="0">
                <a:solidFill>
                  <a:schemeClr val="tx1"/>
                </a:solidFill>
                <a:latin typeface="+mn-lt"/>
                <a:ea typeface="+mn-ea"/>
                <a:cs typeface="+mn-cs"/>
              </a:rPr>
              <a:t>系统的错误处理。当输入错误的信息，或者查询数据信息有误时，系统会给一个错误警告，避免系统混乱。</a:t>
            </a:r>
          </a:p>
          <a:p>
            <a:r>
              <a:rPr lang="en-US" altLang="zh-CN" sz="1200" kern="1200" dirty="0" smtClean="0">
                <a:solidFill>
                  <a:schemeClr val="tx1"/>
                </a:solidFill>
                <a:latin typeface="+mn-lt"/>
                <a:ea typeface="+mn-ea"/>
                <a:cs typeface="+mn-cs"/>
              </a:rPr>
              <a:t>(2) </a:t>
            </a:r>
            <a:r>
              <a:rPr lang="zh-CN" altLang="zh-CN" sz="1200" kern="1200" dirty="0" smtClean="0">
                <a:solidFill>
                  <a:schemeClr val="tx1"/>
                </a:solidFill>
                <a:latin typeface="+mn-lt"/>
                <a:ea typeface="+mn-ea"/>
                <a:cs typeface="+mn-cs"/>
              </a:rPr>
              <a:t>维护方便。管理员对订单的查看与处理十分方便，系统操作界面也十分容易理解，即使未受过计算机专门训练的也可以进行管理。</a:t>
            </a:r>
          </a:p>
          <a:p>
            <a:r>
              <a:rPr lang="en-US" altLang="zh-CN" sz="1200" kern="1200" dirty="0" smtClean="0">
                <a:solidFill>
                  <a:schemeClr val="tx1"/>
                </a:solidFill>
                <a:latin typeface="+mn-lt"/>
                <a:ea typeface="+mn-ea"/>
                <a:cs typeface="+mn-cs"/>
              </a:rPr>
              <a:t>(3) </a:t>
            </a:r>
            <a:r>
              <a:rPr lang="zh-CN" altLang="zh-CN" sz="1200" kern="1200" dirty="0" smtClean="0">
                <a:solidFill>
                  <a:schemeClr val="tx1"/>
                </a:solidFill>
                <a:latin typeface="+mn-lt"/>
                <a:ea typeface="+mn-ea"/>
                <a:cs typeface="+mn-cs"/>
              </a:rPr>
              <a:t>安全。在数据库中起着重要的作用，在这个系统中，严格控制了访问和更改数据库。能十分有效保护系统的数据，防止非法操作数据库。</a:t>
            </a:r>
          </a:p>
          <a:p>
            <a:r>
              <a:rPr lang="en-US" altLang="zh-CN" sz="1200" kern="1200" dirty="0" smtClean="0">
                <a:solidFill>
                  <a:schemeClr val="tx1"/>
                </a:solidFill>
                <a:latin typeface="+mn-lt"/>
                <a:ea typeface="+mn-ea"/>
                <a:cs typeface="+mn-cs"/>
              </a:rPr>
              <a:t>(4) </a:t>
            </a:r>
            <a:r>
              <a:rPr lang="zh-CN" altLang="zh-CN" sz="1200" kern="1200" dirty="0" smtClean="0">
                <a:solidFill>
                  <a:schemeClr val="tx1"/>
                </a:solidFill>
                <a:latin typeface="+mn-lt"/>
                <a:ea typeface="+mn-ea"/>
                <a:cs typeface="+mn-cs"/>
              </a:rPr>
              <a:t>可扩展。该系统采用模块化编程，可以很方便的增加功能模块，且系统十分容易改变前台页面。</a:t>
            </a:r>
          </a:p>
          <a:p>
            <a:r>
              <a:rPr lang="x-none" altLang="zh-CN" sz="1200" b="1" kern="1200" dirty="0" smtClean="0">
                <a:solidFill>
                  <a:schemeClr val="tx1"/>
                </a:solidFill>
                <a:latin typeface="+mn-lt"/>
                <a:ea typeface="+mn-ea"/>
                <a:cs typeface="+mn-cs"/>
              </a:rPr>
              <a:t>7.2 系统不足</a:t>
            </a:r>
            <a:endParaRPr lang="zh-CN" altLang="zh-CN" sz="1200" b="1" kern="1200" dirty="0" smtClean="0">
              <a:solidFill>
                <a:schemeClr val="tx1"/>
              </a:solidFill>
              <a:latin typeface="+mn-lt"/>
              <a:ea typeface="+mn-ea"/>
              <a:cs typeface="+mn-cs"/>
            </a:endParaRPr>
          </a:p>
          <a:p>
            <a:r>
              <a:rPr lang="zh-CN" altLang="zh-CN" sz="1200" kern="1200" dirty="0" smtClean="0">
                <a:solidFill>
                  <a:schemeClr val="tx1"/>
                </a:solidFill>
                <a:latin typeface="+mn-lt"/>
                <a:ea typeface="+mn-ea"/>
                <a:cs typeface="+mn-cs"/>
              </a:rPr>
              <a:t>因为技术水平和时间所限，目前基于该在线销售系统处于实验室阶段，还存在许多问题与不足，主要表现在以下两点：</a:t>
            </a:r>
          </a:p>
          <a:p>
            <a:r>
              <a:rPr lang="en-US" altLang="zh-CN" sz="1200" kern="1200" dirty="0" smtClean="0">
                <a:solidFill>
                  <a:schemeClr val="tx1"/>
                </a:solidFill>
                <a:latin typeface="+mn-lt"/>
                <a:ea typeface="+mn-ea"/>
                <a:cs typeface="+mn-cs"/>
              </a:rPr>
              <a:t>(1) </a:t>
            </a:r>
            <a:r>
              <a:rPr lang="zh-CN" altLang="zh-CN" sz="1200" kern="1200" dirty="0" smtClean="0">
                <a:solidFill>
                  <a:schemeClr val="tx1"/>
                </a:solidFill>
                <a:latin typeface="+mn-lt"/>
                <a:ea typeface="+mn-ea"/>
                <a:cs typeface="+mn-cs"/>
              </a:rPr>
              <a:t>缺乏网上支付功能。只能通过货到付款或者是银行卡交易。解决方法可以建立自己的一个网上支付平台，但这需要非常大的工作量才能完成；另一种方法是利用支付宝接口，让用户通过支付宝平台进行资金操作。</a:t>
            </a:r>
          </a:p>
          <a:p>
            <a:r>
              <a:rPr lang="en-US" altLang="zh-CN" sz="1200" kern="1200" dirty="0" smtClean="0">
                <a:solidFill>
                  <a:schemeClr val="tx1"/>
                </a:solidFill>
                <a:latin typeface="+mn-lt"/>
                <a:ea typeface="+mn-ea"/>
                <a:cs typeface="+mn-cs"/>
              </a:rPr>
              <a:t>(2) </a:t>
            </a:r>
            <a:r>
              <a:rPr lang="zh-CN" altLang="zh-CN" sz="1200" kern="1200" dirty="0" smtClean="0">
                <a:solidFill>
                  <a:schemeClr val="tx1"/>
                </a:solidFill>
                <a:latin typeface="+mn-lt"/>
                <a:ea typeface="+mn-ea"/>
                <a:cs typeface="+mn-cs"/>
              </a:rPr>
              <a:t>代码重复。代码很多都是重复的，没有将功能写成一个个的类，然后一一调用。这就使得代码看起来十分的臃肿。</a:t>
            </a:r>
          </a:p>
          <a:p>
            <a:r>
              <a:rPr lang="en-US" altLang="zh-CN" sz="1200" kern="1200" dirty="0" smtClean="0">
                <a:solidFill>
                  <a:schemeClr val="tx1"/>
                </a:solidFill>
                <a:latin typeface="+mn-lt"/>
                <a:ea typeface="+mn-ea"/>
                <a:cs typeface="+mn-cs"/>
              </a:rPr>
              <a:t>(3) </a:t>
            </a:r>
            <a:r>
              <a:rPr lang="zh-CN" altLang="zh-CN" sz="1200" kern="1200" dirty="0" smtClean="0">
                <a:solidFill>
                  <a:schemeClr val="tx1"/>
                </a:solidFill>
                <a:latin typeface="+mn-lt"/>
                <a:ea typeface="+mn-ea"/>
                <a:cs typeface="+mn-cs"/>
              </a:rPr>
              <a:t>功能模块不够完善。像是购物车功能，提交后没有一个查询和及时跟踪查看订单的功能。商品也没有添加分类树等等。</a:t>
            </a:r>
          </a:p>
          <a:p>
            <a:r>
              <a:rPr lang="x-none" altLang="zh-CN" sz="1200" b="1" kern="1200" dirty="0" smtClean="0">
                <a:solidFill>
                  <a:schemeClr val="tx1"/>
                </a:solidFill>
                <a:latin typeface="+mn-lt"/>
                <a:ea typeface="+mn-ea"/>
                <a:cs typeface="+mn-cs"/>
              </a:rPr>
              <a:t>7.3 对在线音响销售的体会与建议</a:t>
            </a:r>
            <a:endParaRPr lang="zh-CN" altLang="zh-CN" sz="1200" b="1" kern="1200" dirty="0" smtClean="0">
              <a:solidFill>
                <a:schemeClr val="tx1"/>
              </a:solidFill>
              <a:latin typeface="+mn-lt"/>
              <a:ea typeface="+mn-ea"/>
              <a:cs typeface="+mn-cs"/>
            </a:endParaRPr>
          </a:p>
          <a:p>
            <a:r>
              <a:rPr lang="zh-CN" altLang="zh-CN" sz="1200" kern="1200" dirty="0" smtClean="0">
                <a:solidFill>
                  <a:schemeClr val="tx1"/>
                </a:solidFill>
                <a:latin typeface="+mn-lt"/>
                <a:ea typeface="+mn-ea"/>
                <a:cs typeface="+mn-cs"/>
              </a:rPr>
              <a:t>在对音响行业的实习过程中，了解了这个行业的大致情况，对音响行业的在线推广也有了些自己的建议：</a:t>
            </a:r>
          </a:p>
          <a:p>
            <a:pPr lvl="0"/>
            <a:r>
              <a:rPr lang="zh-CN" altLang="zh-CN" sz="1200" kern="1200" dirty="0" smtClean="0">
                <a:solidFill>
                  <a:schemeClr val="tx1"/>
                </a:solidFill>
                <a:latin typeface="+mn-lt"/>
                <a:ea typeface="+mn-ea"/>
                <a:cs typeface="+mn-cs"/>
              </a:rPr>
              <a:t>音响等电子商品的运抵，由于电子产品都是十分容易损坏的，这方面需要企业更多的考虑物流公司的能力，是否能安全地及时地将货物运到客户手中。</a:t>
            </a:r>
          </a:p>
          <a:p>
            <a:pPr lvl="0"/>
            <a:r>
              <a:rPr lang="zh-CN" altLang="zh-CN" sz="1200" kern="1200" dirty="0" smtClean="0">
                <a:solidFill>
                  <a:schemeClr val="tx1"/>
                </a:solidFill>
                <a:latin typeface="+mn-lt"/>
                <a:ea typeface="+mn-ea"/>
                <a:cs typeface="+mn-cs"/>
              </a:rPr>
              <a:t>用户身份问题，如果公司选择货到付款模式进行交易的话。这就需要公司考虑用户正式身份的问题。现在，实名制认证是一个非常好的方法。</a:t>
            </a:r>
          </a:p>
          <a:p>
            <a:pPr lvl="0"/>
            <a:r>
              <a:rPr lang="zh-CN" altLang="zh-CN" sz="1200" kern="1200" dirty="0" smtClean="0">
                <a:solidFill>
                  <a:schemeClr val="tx1"/>
                </a:solidFill>
                <a:latin typeface="+mn-lt"/>
                <a:ea typeface="+mn-ea"/>
                <a:cs typeface="+mn-cs"/>
              </a:rPr>
              <a:t>对系统的升级和维护，在线销售系统并不是一个固定的产品，而是一个持续开发的过程，在这个过程中，商家必须定时定期的对客户的需求进行定义，时刻检测系统是否满足客户需要，是否有漏洞，商品的交互方式客户是否喜欢。</a:t>
            </a:r>
          </a:p>
          <a:p>
            <a:pPr lvl="0"/>
            <a:r>
              <a:rPr lang="zh-CN" altLang="zh-CN" sz="1200" kern="1200" dirty="0" smtClean="0">
                <a:solidFill>
                  <a:schemeClr val="tx1"/>
                </a:solidFill>
                <a:latin typeface="+mn-lt"/>
                <a:ea typeface="+mn-ea"/>
                <a:cs typeface="+mn-cs"/>
              </a:rPr>
              <a:t>网站推广</a:t>
            </a:r>
          </a:p>
          <a:p>
            <a:r>
              <a:rPr lang="zh-CN" altLang="zh-CN" sz="1200" kern="1200" dirty="0" smtClean="0">
                <a:solidFill>
                  <a:schemeClr val="tx1"/>
                </a:solidFill>
                <a:latin typeface="+mn-lt"/>
                <a:ea typeface="+mn-ea"/>
                <a:cs typeface="+mn-cs"/>
              </a:rPr>
              <a:t>由于网站发布到网上，并不为人们所知。可以去电视台或者报纸做广告，这可以树立网站的专业形象；另一方面，由于网站很大一部分流量是从搜索引擎过来的，商家就可以用</a:t>
            </a:r>
            <a:r>
              <a:rPr lang="en-US" altLang="zh-CN" sz="1200" kern="1200" dirty="0" smtClean="0">
                <a:solidFill>
                  <a:schemeClr val="tx1"/>
                </a:solidFill>
                <a:latin typeface="+mn-lt"/>
                <a:ea typeface="+mn-ea"/>
                <a:cs typeface="+mn-cs"/>
              </a:rPr>
              <a:t>SEO</a:t>
            </a:r>
            <a:r>
              <a:rPr lang="zh-CN" altLang="zh-CN" sz="1200" kern="1200" dirty="0" smtClean="0">
                <a:solidFill>
                  <a:schemeClr val="tx1"/>
                </a:solidFill>
                <a:latin typeface="+mn-lt"/>
                <a:ea typeface="+mn-ea"/>
                <a:cs typeface="+mn-cs"/>
              </a:rPr>
              <a:t>搜索优化专家对网站进行整体的优化设计，也可以参加搜索引擎的竞价排名。</a:t>
            </a:r>
          </a:p>
          <a:p>
            <a:endParaRPr lang="zh-CN" altLang="en-US" dirty="0"/>
          </a:p>
        </p:txBody>
      </p:sp>
      <p:sp>
        <p:nvSpPr>
          <p:cNvPr id="4" name="灯片编号占位符 3"/>
          <p:cNvSpPr>
            <a:spLocks noGrp="1"/>
          </p:cNvSpPr>
          <p:nvPr>
            <p:ph type="sldNum" sz="quarter" idx="10"/>
          </p:nvPr>
        </p:nvSpPr>
        <p:spPr/>
        <p:txBody>
          <a:bodyPr/>
          <a:lstStyle/>
          <a:p>
            <a:fld id="{6E0D3D68-9307-4386-BB14-6EE6F6644615}" type="slidenum">
              <a:rPr lang="zh-CN" altLang="en-US" smtClean="0"/>
              <a:pPr/>
              <a:t>32</a:t>
            </a:fld>
            <a:endParaRPr lang="zh-CN" altLang="en-US"/>
          </a:p>
        </p:txBody>
      </p:sp>
    </p:spTree>
    <p:extLst>
      <p:ext uri="{BB962C8B-B14F-4D97-AF65-F5344CB8AC3E}">
        <p14:creationId xmlns:p14="http://schemas.microsoft.com/office/powerpoint/2010/main" val="4321283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zh-CN" altLang="en-US" sz="1200" b="0" i="0" kern="1200" dirty="0" smtClean="0">
                <a:solidFill>
                  <a:schemeClr val="tx1"/>
                </a:solidFill>
                <a:latin typeface="+mn-lt"/>
                <a:ea typeface="+mn-ea"/>
                <a:cs typeface="+mn-cs"/>
              </a:rPr>
              <a:t>这是本篇论文的目录。</a:t>
            </a:r>
            <a:endParaRPr lang="en-US" altLang="zh-CN" sz="1200" b="0" i="0" kern="1200" dirty="0" smtClean="0">
              <a:solidFill>
                <a:schemeClr val="tx1"/>
              </a:solidFill>
              <a:latin typeface="+mn-lt"/>
              <a:ea typeface="+mn-ea"/>
              <a:cs typeface="+mn-cs"/>
            </a:endParaRPr>
          </a:p>
          <a:p>
            <a:r>
              <a:rPr lang="zh-CN" altLang="en-US" dirty="0" smtClean="0"/>
              <a:t>选题意义介绍了主要介绍了什么是在线销售系统，研发这样一个在线销售系统对音响企业有什么好处及系统研发的意义。</a:t>
            </a:r>
            <a:endParaRPr lang="en-US" altLang="zh-CN" dirty="0" smtClean="0"/>
          </a:p>
          <a:p>
            <a:r>
              <a:rPr lang="zh-CN" altLang="en-US" dirty="0" smtClean="0"/>
              <a:t>系统分析</a:t>
            </a:r>
            <a:endParaRPr lang="zh-CN" altLang="en-US" dirty="0"/>
          </a:p>
        </p:txBody>
      </p:sp>
      <p:sp>
        <p:nvSpPr>
          <p:cNvPr id="4" name="灯片编号占位符 3"/>
          <p:cNvSpPr>
            <a:spLocks noGrp="1"/>
          </p:cNvSpPr>
          <p:nvPr>
            <p:ph type="sldNum" sz="quarter" idx="10"/>
          </p:nvPr>
        </p:nvSpPr>
        <p:spPr/>
        <p:txBody>
          <a:bodyPr/>
          <a:lstStyle/>
          <a:p>
            <a:fld id="{FE8A2CE5-8FAC-409A-A118-E84113E47B15}" type="slidenum">
              <a:rPr lang="zh-CN" altLang="en-US" smtClean="0"/>
              <a:pPr/>
              <a:t>2</a:t>
            </a:fld>
            <a:endParaRPr lang="zh-CN" altLang="en-US"/>
          </a:p>
        </p:txBody>
      </p:sp>
    </p:spTree>
    <p:extLst>
      <p:ext uri="{BB962C8B-B14F-4D97-AF65-F5344CB8AC3E}">
        <p14:creationId xmlns:p14="http://schemas.microsoft.com/office/powerpoint/2010/main" val="4851767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dirty="0" smtClean="0"/>
              <a:t>随着互联网发展发迅速</a:t>
            </a:r>
            <a:endParaRPr lang="en-US" altLang="zh-CN"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zh-CN" altLang="en-US" dirty="0" smtClean="0"/>
              <a:t>互联网渐渐的起了联通交易作用，</a:t>
            </a:r>
            <a:endParaRPr lang="en-US" altLang="zh-CN"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zh-CN" altLang="en-US" dirty="0" smtClean="0"/>
              <a:t>在刚开始的时候，还没有那么多的用户进入互联网，只有一些商家通过互联网相互联系达成交易。</a:t>
            </a:r>
            <a:endParaRPr lang="en-US" altLang="zh-CN"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zh-CN" altLang="en-US" dirty="0" smtClean="0"/>
              <a:t>随着互联网的发展，越来越多的人进入互联网。</a:t>
            </a:r>
            <a:endParaRPr lang="en-US" altLang="zh-CN"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zh-CN" altLang="en-US" dirty="0" smtClean="0"/>
              <a:t>于是，大型的商家便开始在线上</a:t>
            </a:r>
            <a:endParaRPr lang="en-US" altLang="zh-CN"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zh-CN" altLang="en-US" dirty="0" smtClean="0"/>
              <a:t>在线销售，简单的讲就是通过互联网或电话的形式进行销售的行为。比如像百度的有啊平台、淘宝网、卓购商城等都是一种在线销售的平台</a:t>
            </a:r>
          </a:p>
          <a:p>
            <a:endParaRPr lang="zh-CN" altLang="en-US" dirty="0"/>
          </a:p>
        </p:txBody>
      </p:sp>
      <p:sp>
        <p:nvSpPr>
          <p:cNvPr id="4" name="灯片编号占位符 3"/>
          <p:cNvSpPr>
            <a:spLocks noGrp="1"/>
          </p:cNvSpPr>
          <p:nvPr>
            <p:ph type="sldNum" sz="quarter" idx="10"/>
          </p:nvPr>
        </p:nvSpPr>
        <p:spPr/>
        <p:txBody>
          <a:bodyPr/>
          <a:lstStyle/>
          <a:p>
            <a:fld id="{FE8A2CE5-8FAC-409A-A118-E84113E47B15}" type="slidenum">
              <a:rPr lang="zh-CN" altLang="en-US" smtClean="0"/>
              <a:pPr/>
              <a:t>4</a:t>
            </a:fld>
            <a:endParaRPr lang="zh-CN" altLang="en-US"/>
          </a:p>
        </p:txBody>
      </p:sp>
    </p:spTree>
    <p:extLst>
      <p:ext uri="{BB962C8B-B14F-4D97-AF65-F5344CB8AC3E}">
        <p14:creationId xmlns:p14="http://schemas.microsoft.com/office/powerpoint/2010/main" val="42641434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zh-CN" altLang="en-US" dirty="0" smtClean="0"/>
              <a:t>本次的毕业设计就是为了搭建这样的一个平台。</a:t>
            </a:r>
            <a:endParaRPr lang="zh-CN" altLang="en-US" dirty="0"/>
          </a:p>
        </p:txBody>
      </p:sp>
      <p:sp>
        <p:nvSpPr>
          <p:cNvPr id="4" name="灯片编号占位符 3"/>
          <p:cNvSpPr>
            <a:spLocks noGrp="1"/>
          </p:cNvSpPr>
          <p:nvPr>
            <p:ph type="sldNum" sz="quarter" idx="10"/>
          </p:nvPr>
        </p:nvSpPr>
        <p:spPr/>
        <p:txBody>
          <a:bodyPr/>
          <a:lstStyle/>
          <a:p>
            <a:fld id="{FE8A2CE5-8FAC-409A-A118-E84113E47B15}" type="slidenum">
              <a:rPr lang="zh-CN" altLang="en-US" smtClean="0"/>
              <a:pPr/>
              <a:t>5</a:t>
            </a:fld>
            <a:endParaRPr lang="zh-CN" altLang="en-US"/>
          </a:p>
        </p:txBody>
      </p:sp>
    </p:spTree>
    <p:extLst>
      <p:ext uri="{BB962C8B-B14F-4D97-AF65-F5344CB8AC3E}">
        <p14:creationId xmlns:p14="http://schemas.microsoft.com/office/powerpoint/2010/main" val="31431809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fontScale="92500" lnSpcReduction="10000"/>
          </a:bodyPr>
          <a:lstStyle/>
          <a:p>
            <a:r>
              <a:rPr lang="zh-CN" altLang="en-US" sz="1200" kern="1200" dirty="0" smtClean="0">
                <a:solidFill>
                  <a:schemeClr val="tx1"/>
                </a:solidFill>
                <a:latin typeface="+mn-lt"/>
                <a:ea typeface="+mn-ea"/>
                <a:cs typeface="+mn-cs"/>
              </a:rPr>
              <a:t>（</a:t>
            </a:r>
            <a:r>
              <a:rPr lang="en-US" altLang="zh-CN" sz="1200" kern="1200" dirty="0" smtClean="0">
                <a:solidFill>
                  <a:schemeClr val="tx1"/>
                </a:solidFill>
                <a:latin typeface="+mn-lt"/>
                <a:ea typeface="+mn-ea"/>
                <a:cs typeface="+mn-cs"/>
              </a:rPr>
              <a:t>1</a:t>
            </a:r>
            <a:r>
              <a:rPr lang="zh-CN" altLang="en-US" sz="1200" kern="1200" dirty="0" smtClean="0">
                <a:solidFill>
                  <a:schemeClr val="tx1"/>
                </a:solidFill>
                <a:latin typeface="+mn-lt"/>
                <a:ea typeface="+mn-ea"/>
                <a:cs typeface="+mn-cs"/>
              </a:rPr>
              <a:t>）投入的金钱少回报快捷。一个音响销售店面或者是一个音响销售公司想要建立起来就得不下几十万的投入，而网上设立这样的在线销售系统成本则是很小。筹办一家网上销售系统不用投入十分的少，首先不用去办营业执照，也不用去租门面，更不需要将货物挤压，系统总共投入的资金不超过</a:t>
            </a:r>
            <a:r>
              <a:rPr lang="en-US" altLang="zh-CN" sz="1200" kern="1200" dirty="0" smtClean="0">
                <a:solidFill>
                  <a:schemeClr val="tx1"/>
                </a:solidFill>
                <a:latin typeface="+mn-lt"/>
                <a:ea typeface="+mn-ea"/>
                <a:cs typeface="+mn-cs"/>
              </a:rPr>
              <a:t>1600</a:t>
            </a:r>
            <a:r>
              <a:rPr lang="zh-CN" altLang="en-US" sz="1200" kern="1200" dirty="0" smtClean="0">
                <a:solidFill>
                  <a:schemeClr val="tx1"/>
                </a:solidFill>
                <a:latin typeface="+mn-lt"/>
                <a:ea typeface="+mn-ea"/>
                <a:cs typeface="+mn-cs"/>
              </a:rPr>
              <a:t>元；而在线销售网页的维持及管理所需要的费用比真正的店面来说，是十分的低廉。</a:t>
            </a:r>
            <a:r>
              <a:rPr lang="en-US" altLang="zh-CN" sz="1200" kern="1200" dirty="0" smtClean="0">
                <a:solidFill>
                  <a:schemeClr val="tx1"/>
                </a:solidFill>
                <a:latin typeface="+mn-lt"/>
                <a:ea typeface="+mn-ea"/>
                <a:cs typeface="+mn-cs"/>
              </a:rPr>
              <a:t>  </a:t>
            </a:r>
            <a:endParaRPr lang="zh-CN" altLang="en-US" sz="1200" kern="1200" dirty="0" smtClean="0">
              <a:solidFill>
                <a:schemeClr val="tx1"/>
              </a:solidFill>
              <a:latin typeface="+mn-lt"/>
              <a:ea typeface="+mn-ea"/>
              <a:cs typeface="+mn-cs"/>
            </a:endParaRPr>
          </a:p>
          <a:p>
            <a:r>
              <a:rPr lang="zh-CN" altLang="en-US" sz="1200" kern="1200" dirty="0" smtClean="0">
                <a:solidFill>
                  <a:schemeClr val="tx1"/>
                </a:solidFill>
                <a:latin typeface="+mn-lt"/>
                <a:ea typeface="+mn-ea"/>
                <a:cs typeface="+mn-cs"/>
              </a:rPr>
              <a:t>（</a:t>
            </a:r>
            <a:r>
              <a:rPr lang="en-US" altLang="zh-CN" sz="1200" kern="1200" dirty="0" smtClean="0">
                <a:solidFill>
                  <a:schemeClr val="tx1"/>
                </a:solidFill>
                <a:latin typeface="+mn-lt"/>
                <a:ea typeface="+mn-ea"/>
                <a:cs typeface="+mn-cs"/>
              </a:rPr>
              <a:t>2</a:t>
            </a:r>
            <a:r>
              <a:rPr lang="zh-CN" altLang="en-US" sz="1200" kern="1200" dirty="0" smtClean="0">
                <a:solidFill>
                  <a:schemeClr val="tx1"/>
                </a:solidFill>
                <a:latin typeface="+mn-lt"/>
                <a:ea typeface="+mn-ea"/>
                <a:cs typeface="+mn-cs"/>
              </a:rPr>
              <a:t>）活动资金更快速的流通，网络销售系统不需要囤积大量的货物在自己的商店中，从而加快了资金的流动。</a:t>
            </a:r>
            <a:r>
              <a:rPr lang="en-US" altLang="zh-CN" sz="1200" kern="1200" dirty="0" smtClean="0">
                <a:solidFill>
                  <a:schemeClr val="tx1"/>
                </a:solidFill>
                <a:latin typeface="+mn-lt"/>
                <a:ea typeface="+mn-ea"/>
                <a:cs typeface="+mn-cs"/>
              </a:rPr>
              <a:t>  </a:t>
            </a:r>
            <a:endParaRPr lang="zh-CN" altLang="en-US" sz="1200" kern="1200" dirty="0" smtClean="0">
              <a:solidFill>
                <a:schemeClr val="tx1"/>
              </a:solidFill>
              <a:latin typeface="+mn-lt"/>
              <a:ea typeface="+mn-ea"/>
              <a:cs typeface="+mn-cs"/>
            </a:endParaRPr>
          </a:p>
          <a:p>
            <a:r>
              <a:rPr lang="zh-CN" altLang="en-US" sz="1200" kern="1200" dirty="0" smtClean="0">
                <a:solidFill>
                  <a:schemeClr val="tx1"/>
                </a:solidFill>
                <a:latin typeface="+mn-lt"/>
                <a:ea typeface="+mn-ea"/>
                <a:cs typeface="+mn-cs"/>
              </a:rPr>
              <a:t>（</a:t>
            </a:r>
            <a:r>
              <a:rPr lang="en-US" altLang="zh-CN" sz="1200" kern="1200" dirty="0" smtClean="0">
                <a:solidFill>
                  <a:schemeClr val="tx1"/>
                </a:solidFill>
                <a:latin typeface="+mn-lt"/>
                <a:ea typeface="+mn-ea"/>
                <a:cs typeface="+mn-cs"/>
              </a:rPr>
              <a:t>3</a:t>
            </a:r>
            <a:r>
              <a:rPr lang="zh-CN" altLang="en-US" sz="1200" kern="1200" dirty="0" smtClean="0">
                <a:solidFill>
                  <a:schemeClr val="tx1"/>
                </a:solidFill>
                <a:latin typeface="+mn-lt"/>
                <a:ea typeface="+mn-ea"/>
                <a:cs typeface="+mn-cs"/>
              </a:rPr>
              <a:t>）无人看管，一般的下线销售店都需要专人管理，并需要导购，清洁工，服务员这些人员参与。而且不能全天候的进行营业。而在线销售系统就完全摈除了这样的弱点。</a:t>
            </a:r>
          </a:p>
          <a:p>
            <a:r>
              <a:rPr lang="zh-CN" altLang="en-US" sz="1200" kern="1200" dirty="0" smtClean="0">
                <a:solidFill>
                  <a:schemeClr val="tx1"/>
                </a:solidFill>
                <a:latin typeface="+mn-lt"/>
                <a:ea typeface="+mn-ea"/>
                <a:cs typeface="+mn-cs"/>
              </a:rPr>
              <a:t>（</a:t>
            </a:r>
            <a:r>
              <a:rPr lang="en-US" altLang="zh-CN" sz="1200" kern="1200" dirty="0" smtClean="0">
                <a:solidFill>
                  <a:schemeClr val="tx1"/>
                </a:solidFill>
                <a:latin typeface="+mn-lt"/>
                <a:ea typeface="+mn-ea"/>
                <a:cs typeface="+mn-cs"/>
              </a:rPr>
              <a:t>4</a:t>
            </a:r>
            <a:r>
              <a:rPr lang="zh-CN" altLang="en-US" sz="1200" kern="1200" dirty="0" smtClean="0">
                <a:solidFill>
                  <a:schemeClr val="tx1"/>
                </a:solidFill>
                <a:latin typeface="+mn-lt"/>
                <a:ea typeface="+mn-ea"/>
                <a:cs typeface="+mn-cs"/>
              </a:rPr>
              <a:t>）不受地理位置影响。下线的店铺都需要开在人气旺的地方才能有生意。而对于音箱这样的高端的电子产品，则需要将产品销往全国各地，这就需要音箱公司有着全国各地的连锁店或者渠道商，这无形中增加了公司的开销。</a:t>
            </a:r>
          </a:p>
          <a:p>
            <a:r>
              <a:rPr lang="zh-CN" altLang="en-US" sz="1200" kern="1200" dirty="0" smtClean="0">
                <a:solidFill>
                  <a:schemeClr val="tx1"/>
                </a:solidFill>
                <a:latin typeface="+mn-lt"/>
                <a:ea typeface="+mn-ea"/>
                <a:cs typeface="+mn-cs"/>
              </a:rPr>
              <a:t>（</a:t>
            </a:r>
            <a:r>
              <a:rPr lang="en-US" altLang="zh-CN" sz="1200" kern="1200" dirty="0" smtClean="0">
                <a:solidFill>
                  <a:schemeClr val="tx1"/>
                </a:solidFill>
                <a:latin typeface="+mn-lt"/>
                <a:ea typeface="+mn-ea"/>
                <a:cs typeface="+mn-cs"/>
              </a:rPr>
              <a:t>5</a:t>
            </a:r>
            <a:r>
              <a:rPr lang="zh-CN" altLang="en-US" sz="1200" kern="1200" dirty="0" smtClean="0">
                <a:solidFill>
                  <a:schemeClr val="tx1"/>
                </a:solidFill>
                <a:latin typeface="+mn-lt"/>
                <a:ea typeface="+mn-ea"/>
                <a:cs typeface="+mn-cs"/>
              </a:rPr>
              <a:t>）对于一般的传统的家电行业来说，想在网上用淘宝等注册的使用的话，会带来一个问题，即无法建立商家的专业形象。而建立一个独立的销售系统则可以按照自己的想法来建立专业的形象。</a:t>
            </a:r>
          </a:p>
          <a:p>
            <a:r>
              <a:rPr lang="zh-CN" altLang="en-US" sz="1200" kern="1200" dirty="0" smtClean="0">
                <a:solidFill>
                  <a:schemeClr val="tx1"/>
                </a:solidFill>
                <a:latin typeface="+mn-lt"/>
                <a:ea typeface="+mn-ea"/>
                <a:cs typeface="+mn-cs"/>
              </a:rPr>
              <a:t>随着</a:t>
            </a:r>
            <a:r>
              <a:rPr lang="en-US" altLang="zh-CN" sz="1200" kern="1200" dirty="0" smtClean="0">
                <a:solidFill>
                  <a:schemeClr val="tx1"/>
                </a:solidFill>
                <a:latin typeface="+mn-lt"/>
                <a:ea typeface="+mn-ea"/>
                <a:cs typeface="+mn-cs"/>
              </a:rPr>
              <a:t>2009</a:t>
            </a:r>
            <a:r>
              <a:rPr lang="zh-CN" altLang="en-US" sz="1200" kern="1200" dirty="0" smtClean="0">
                <a:solidFill>
                  <a:schemeClr val="tx1"/>
                </a:solidFill>
                <a:latin typeface="+mn-lt"/>
                <a:ea typeface="+mn-ea"/>
                <a:cs typeface="+mn-cs"/>
              </a:rPr>
              <a:t>年的家电行业进入网络销售平台，音响也随之在这一平台上崭露头角。近几年来，民用音响的在线销售在网上是一遍火热，例如淘宝为首的大型的网上商城都有民用音响销售。而专注于大型音响销售以及提供大型音响解决方案等专门的网站却很少在网上出现。所以我希望我能开发这样的网站能对这块市场进行尝试。同时我将要工作的公司是一家既拥有民用音响有提供大型音响解决方案于一体的公司。我希望通过我的毕业设计能帮公司在网上发布这样的网站，能做出一个专注于大型音响销售的专业网站。</a:t>
            </a:r>
            <a:endParaRPr lang="en-US" altLang="zh-CN" sz="1200" kern="1200" dirty="0" smtClean="0">
              <a:solidFill>
                <a:schemeClr val="tx1"/>
              </a:solidFill>
              <a:latin typeface="+mn-lt"/>
              <a:ea typeface="+mn-ea"/>
              <a:cs typeface="+mn-cs"/>
            </a:endParaRPr>
          </a:p>
          <a:p>
            <a:endParaRPr lang="en-US" altLang="zh-CN" sz="1200" kern="1200" dirty="0" smtClean="0">
              <a:solidFill>
                <a:schemeClr val="tx1"/>
              </a:solidFill>
              <a:latin typeface="+mn-lt"/>
              <a:ea typeface="+mn-ea"/>
              <a:cs typeface="+mn-cs"/>
            </a:endParaRPr>
          </a:p>
          <a:p>
            <a:endParaRPr lang="en-US" altLang="zh-CN" sz="1200" kern="1200" dirty="0" smtClean="0">
              <a:solidFill>
                <a:schemeClr val="tx1"/>
              </a:solidFill>
              <a:latin typeface="+mn-lt"/>
              <a:ea typeface="+mn-ea"/>
              <a:cs typeface="+mn-cs"/>
            </a:endParaRPr>
          </a:p>
          <a:p>
            <a:r>
              <a:rPr lang="zh-CN" altLang="en-US" sz="1200" kern="1200" dirty="0" smtClean="0">
                <a:solidFill>
                  <a:schemeClr val="tx1"/>
                </a:solidFill>
                <a:latin typeface="+mn-lt"/>
                <a:ea typeface="+mn-ea"/>
                <a:cs typeface="+mn-cs"/>
              </a:rPr>
              <a:t>音响企业以前的销售模式有两种，一是渠道销售二是店面零售。而我所做的毕业设计是对网络销售的一个探索，网络销售系统相比传统销售系统的优势有下面的三条。</a:t>
            </a:r>
            <a:endParaRPr lang="en-US" altLang="zh-CN" sz="1200" kern="1200" dirty="0" smtClean="0">
              <a:solidFill>
                <a:schemeClr val="tx1"/>
              </a:solidFill>
              <a:latin typeface="+mn-lt"/>
              <a:ea typeface="+mn-ea"/>
              <a:cs typeface="+mn-cs"/>
            </a:endParaRPr>
          </a:p>
          <a:p>
            <a:endParaRPr lang="zh-CN" altLang="en-US" sz="1200" kern="1200" dirty="0" smtClean="0">
              <a:solidFill>
                <a:schemeClr val="tx1"/>
              </a:solidFill>
              <a:latin typeface="+mn-lt"/>
              <a:ea typeface="+mn-ea"/>
              <a:cs typeface="+mn-cs"/>
            </a:endParaRPr>
          </a:p>
          <a:p>
            <a:endParaRPr lang="zh-CN" altLang="en-US" dirty="0"/>
          </a:p>
        </p:txBody>
      </p:sp>
      <p:sp>
        <p:nvSpPr>
          <p:cNvPr id="4" name="灯片编号占位符 3"/>
          <p:cNvSpPr>
            <a:spLocks noGrp="1"/>
          </p:cNvSpPr>
          <p:nvPr>
            <p:ph type="sldNum" sz="quarter" idx="10"/>
          </p:nvPr>
        </p:nvSpPr>
        <p:spPr/>
        <p:txBody>
          <a:bodyPr/>
          <a:lstStyle/>
          <a:p>
            <a:fld id="{FE8A2CE5-8FAC-409A-A118-E84113E47B15}" type="slidenum">
              <a:rPr lang="zh-CN" altLang="en-US" smtClean="0"/>
              <a:pPr/>
              <a:t>6</a:t>
            </a:fld>
            <a:endParaRPr lang="zh-CN" altLang="en-US"/>
          </a:p>
        </p:txBody>
      </p:sp>
    </p:spTree>
    <p:extLst>
      <p:ext uri="{BB962C8B-B14F-4D97-AF65-F5344CB8AC3E}">
        <p14:creationId xmlns:p14="http://schemas.microsoft.com/office/powerpoint/2010/main" val="19142244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FE8A2CE5-8FAC-409A-A118-E84113E47B15}" type="slidenum">
              <a:rPr lang="zh-CN" altLang="en-US" smtClean="0"/>
              <a:pPr/>
              <a:t>7</a:t>
            </a:fld>
            <a:endParaRPr lang="zh-CN" altLang="en-US"/>
          </a:p>
        </p:txBody>
      </p:sp>
    </p:spTree>
    <p:extLst>
      <p:ext uri="{BB962C8B-B14F-4D97-AF65-F5344CB8AC3E}">
        <p14:creationId xmlns:p14="http://schemas.microsoft.com/office/powerpoint/2010/main" val="11091415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fontScale="92500" lnSpcReduction="20000"/>
          </a:bodyPr>
          <a:lstStyle/>
          <a:p>
            <a:r>
              <a:rPr lang="en-US" altLang="zh-CN" sz="1200" kern="1200" dirty="0" smtClean="0">
                <a:solidFill>
                  <a:schemeClr val="tx1"/>
                </a:solidFill>
                <a:latin typeface="+mn-lt"/>
                <a:ea typeface="+mn-ea"/>
                <a:cs typeface="+mn-cs"/>
              </a:rPr>
              <a:t>(1) </a:t>
            </a:r>
            <a:r>
              <a:rPr lang="zh-CN" altLang="zh-CN" sz="1200" kern="1200" dirty="0" smtClean="0">
                <a:solidFill>
                  <a:schemeClr val="tx1"/>
                </a:solidFill>
                <a:latin typeface="+mn-lt"/>
                <a:ea typeface="+mn-ea"/>
                <a:cs typeface="+mn-cs"/>
              </a:rPr>
              <a:t>方便快捷</a:t>
            </a:r>
          </a:p>
          <a:p>
            <a:r>
              <a:rPr lang="zh-CN" altLang="zh-CN" sz="1200" kern="1200" dirty="0" smtClean="0">
                <a:solidFill>
                  <a:schemeClr val="tx1"/>
                </a:solidFill>
                <a:latin typeface="+mn-lt"/>
                <a:ea typeface="+mn-ea"/>
                <a:cs typeface="+mn-cs"/>
              </a:rPr>
              <a:t>随着系统以全人们生活节奏的加快和购物观念的改变，使得像是没有时间去购物、店铺等太远、商店人员态度不好、商品的体积十分巨大不易搬运、销售时间太短了</a:t>
            </a:r>
            <a:r>
              <a:rPr lang="en-US" altLang="zh-CN" sz="1200" kern="1200" dirty="0" smtClean="0">
                <a:solidFill>
                  <a:schemeClr val="tx1"/>
                </a:solidFill>
                <a:latin typeface="+mn-lt"/>
                <a:ea typeface="+mn-ea"/>
                <a:cs typeface="+mn-cs"/>
              </a:rPr>
              <a:t>(</a:t>
            </a:r>
            <a:r>
              <a:rPr lang="zh-CN" altLang="zh-CN" sz="1200" kern="1200" dirty="0" smtClean="0">
                <a:solidFill>
                  <a:schemeClr val="tx1"/>
                </a:solidFill>
                <a:latin typeface="+mn-lt"/>
                <a:ea typeface="+mn-ea"/>
                <a:cs typeface="+mn-cs"/>
              </a:rPr>
              <a:t>像是季节性商品</a:t>
            </a:r>
            <a:r>
              <a:rPr lang="en-US" altLang="zh-CN" sz="1200" kern="1200" dirty="0" smtClean="0">
                <a:solidFill>
                  <a:schemeClr val="tx1"/>
                </a:solidFill>
                <a:latin typeface="+mn-lt"/>
                <a:ea typeface="+mn-ea"/>
                <a:cs typeface="+mn-cs"/>
              </a:rPr>
              <a:t>)</a:t>
            </a:r>
            <a:r>
              <a:rPr lang="zh-CN" altLang="zh-CN" sz="1200" kern="1200" dirty="0" smtClean="0">
                <a:solidFill>
                  <a:schemeClr val="tx1"/>
                </a:solidFill>
                <a:latin typeface="+mn-lt"/>
                <a:ea typeface="+mn-ea"/>
                <a:cs typeface="+mn-cs"/>
              </a:rPr>
              <a:t>等供求之间的矛盾越来越突出。在线销售天营业，无需去商店购物、商品直接送达到家等优势，越来越受到人们的喜爱。消费者不用出门，就可以采购自己喜欢的来自世界各地的商品。而且像音响这样的大件物品将直接送货到家，十分方便。</a:t>
            </a:r>
            <a:endParaRPr lang="en-US" altLang="zh-CN" sz="1200" kern="1200" dirty="0" smtClean="0">
              <a:solidFill>
                <a:schemeClr val="tx1"/>
              </a:solidFill>
              <a:latin typeface="+mn-lt"/>
              <a:ea typeface="+mn-ea"/>
              <a:cs typeface="+mn-cs"/>
            </a:endParaRPr>
          </a:p>
          <a:p>
            <a:endParaRPr lang="zh-CN" altLang="zh-CN" sz="1200" kern="1200" dirty="0" smtClean="0">
              <a:solidFill>
                <a:schemeClr val="tx1"/>
              </a:solidFill>
              <a:latin typeface="+mn-lt"/>
              <a:ea typeface="+mn-ea"/>
              <a:cs typeface="+mn-cs"/>
            </a:endParaRPr>
          </a:p>
          <a:p>
            <a:r>
              <a:rPr lang="en-US" altLang="zh-CN" sz="1200" kern="1200" dirty="0" smtClean="0">
                <a:solidFill>
                  <a:schemeClr val="tx1"/>
                </a:solidFill>
                <a:latin typeface="+mn-lt"/>
                <a:ea typeface="+mn-ea"/>
                <a:cs typeface="+mn-cs"/>
              </a:rPr>
              <a:t>(2) </a:t>
            </a:r>
            <a:r>
              <a:rPr lang="zh-CN" altLang="zh-CN" sz="1200" kern="1200" dirty="0" smtClean="0">
                <a:solidFill>
                  <a:schemeClr val="tx1"/>
                </a:solidFill>
                <a:latin typeface="+mn-lt"/>
                <a:ea typeface="+mn-ea"/>
                <a:cs typeface="+mn-cs"/>
              </a:rPr>
              <a:t>对商品的了解</a:t>
            </a:r>
          </a:p>
          <a:p>
            <a:r>
              <a:rPr lang="zh-CN" altLang="zh-CN" sz="1200" kern="1200" dirty="0" smtClean="0">
                <a:solidFill>
                  <a:schemeClr val="tx1"/>
                </a:solidFill>
                <a:latin typeface="+mn-lt"/>
                <a:ea typeface="+mn-ea"/>
                <a:cs typeface="+mn-cs"/>
              </a:rPr>
              <a:t>和传统的下线销售相比，在线销售无法看到实实在在的物品，难以让用户体验到产品的诸多好处。这是在线销售难以逾越的鸿沟，然而随着网页技术的进一步发展，图片、视频、文字甚至后面的</a:t>
            </a:r>
            <a:r>
              <a:rPr lang="en-US" altLang="zh-CN" sz="1200" kern="1200" dirty="0" smtClean="0">
                <a:solidFill>
                  <a:schemeClr val="tx1"/>
                </a:solidFill>
                <a:latin typeface="+mn-lt"/>
                <a:ea typeface="+mn-ea"/>
                <a:cs typeface="+mn-cs"/>
              </a:rPr>
              <a:t>3D</a:t>
            </a:r>
            <a:r>
              <a:rPr lang="zh-CN" altLang="zh-CN" sz="1200" kern="1200" dirty="0" smtClean="0">
                <a:solidFill>
                  <a:schemeClr val="tx1"/>
                </a:solidFill>
                <a:latin typeface="+mn-lt"/>
                <a:ea typeface="+mn-ea"/>
                <a:cs typeface="+mn-cs"/>
              </a:rPr>
              <a:t>模型这些媒介让消费者能够在网页上对产品进行更多的了解。甚至通过在线系统，消费者更容易对商品进行比较，更方便的选择自己喜欢的产品。</a:t>
            </a:r>
          </a:p>
          <a:p>
            <a:r>
              <a:rPr lang="en-US" altLang="zh-CN" sz="1200" kern="1200" dirty="0" smtClean="0">
                <a:solidFill>
                  <a:schemeClr val="tx1"/>
                </a:solidFill>
                <a:latin typeface="+mn-lt"/>
                <a:ea typeface="+mn-ea"/>
                <a:cs typeface="+mn-cs"/>
              </a:rPr>
              <a:t>(3)</a:t>
            </a:r>
            <a:r>
              <a:rPr lang="zh-CN" altLang="zh-CN" sz="1200" kern="1200" dirty="0" smtClean="0">
                <a:solidFill>
                  <a:schemeClr val="tx1"/>
                </a:solidFill>
                <a:latin typeface="+mn-lt"/>
                <a:ea typeface="+mn-ea"/>
                <a:cs typeface="+mn-cs"/>
              </a:rPr>
              <a:t>商品质量的保证</a:t>
            </a:r>
          </a:p>
          <a:p>
            <a:r>
              <a:rPr lang="zh-CN" altLang="zh-CN" sz="1200" kern="1200" dirty="0" smtClean="0">
                <a:solidFill>
                  <a:schemeClr val="tx1"/>
                </a:solidFill>
                <a:latin typeface="+mn-lt"/>
                <a:ea typeface="+mn-ea"/>
                <a:cs typeface="+mn-cs"/>
              </a:rPr>
              <a:t>随着很多传统的音响商家在网上建立自己的在线销售系统，销售系统的专业性越来越受到认同。往往人们在现实中不一定能购买到行货，在网上点点鼠标就可以购买到有保修证书的正品。</a:t>
            </a:r>
          </a:p>
          <a:p>
            <a:endParaRPr lang="en-US" altLang="zh-CN" dirty="0" smtClean="0"/>
          </a:p>
          <a:p>
            <a:endParaRPr lang="en-US" altLang="zh-CN" dirty="0" smtClean="0"/>
          </a:p>
          <a:p>
            <a:r>
              <a:rPr lang="zh-CN" altLang="en-US" dirty="0" smtClean="0"/>
              <a:t>（</a:t>
            </a:r>
            <a:r>
              <a:rPr lang="en-US" altLang="zh-CN" dirty="0" smtClean="0"/>
              <a:t>1</a:t>
            </a:r>
            <a:r>
              <a:rPr lang="zh-CN" altLang="en-US" dirty="0" smtClean="0"/>
              <a:t>）方便快捷</a:t>
            </a:r>
            <a:endParaRPr lang="en-US" altLang="zh-CN" dirty="0" smtClean="0"/>
          </a:p>
          <a:p>
            <a:r>
              <a:rPr lang="zh-CN" altLang="en-US" dirty="0" smtClean="0"/>
              <a:t>希望能够十分方便的在线下订单或者可以加入购物车，然后送货上门，特别是音响这样的大件物品，在实体商店购买后不好运回家。能够有一个可以收藏商品的功能，十分方便的将看到喜欢的音响收入收藏夹中，能有个像超市购物车那样的东西，将各种各样的音响周边的物品一次性加入购物车，然后一起付款，十分方便快捷。</a:t>
            </a:r>
            <a:endParaRPr lang="en-US" altLang="zh-CN" dirty="0" smtClean="0"/>
          </a:p>
          <a:p>
            <a:r>
              <a:rPr lang="zh-CN" altLang="en-US" dirty="0" smtClean="0"/>
              <a:t>（</a:t>
            </a:r>
            <a:r>
              <a:rPr lang="en-US" altLang="zh-CN" dirty="0" smtClean="0"/>
              <a:t>2</a:t>
            </a:r>
            <a:r>
              <a:rPr lang="zh-CN" altLang="en-US" dirty="0" smtClean="0"/>
              <a:t>）对商品的了解</a:t>
            </a:r>
            <a:endParaRPr lang="en-US" altLang="zh-CN" dirty="0" smtClean="0"/>
          </a:p>
          <a:p>
            <a:r>
              <a:rPr lang="zh-CN" altLang="en-US" dirty="0" smtClean="0"/>
              <a:t>希望能看到十分全面的商品信息，有图片、文字这些作为媒介。能够参考参考其他用户的评价信息，综合购买。</a:t>
            </a:r>
            <a:endParaRPr lang="en-US" altLang="zh-CN" dirty="0" smtClean="0"/>
          </a:p>
          <a:p>
            <a:r>
              <a:rPr lang="zh-CN" altLang="en-US" dirty="0" smtClean="0"/>
              <a:t>（</a:t>
            </a:r>
            <a:r>
              <a:rPr lang="en-US" altLang="zh-CN" dirty="0" smtClean="0"/>
              <a:t>3</a:t>
            </a:r>
            <a:r>
              <a:rPr lang="zh-CN" altLang="en-US" dirty="0" smtClean="0"/>
              <a:t>）商品质量的保证</a:t>
            </a:r>
            <a:endParaRPr lang="en-US" altLang="zh-CN" dirty="0" smtClean="0"/>
          </a:p>
          <a:p>
            <a:r>
              <a:rPr lang="zh-CN" altLang="en-US" dirty="0" smtClean="0"/>
              <a:t>能有一个专业的音响企业办一个专门的销售平台，这样购买起来放心，不怕买到假货，不用担心商家信誉问题</a:t>
            </a:r>
            <a:endParaRPr lang="zh-CN" altLang="en-US" dirty="0"/>
          </a:p>
        </p:txBody>
      </p:sp>
      <p:sp>
        <p:nvSpPr>
          <p:cNvPr id="4" name="灯片编号占位符 3"/>
          <p:cNvSpPr>
            <a:spLocks noGrp="1"/>
          </p:cNvSpPr>
          <p:nvPr>
            <p:ph type="sldNum" sz="quarter" idx="10"/>
          </p:nvPr>
        </p:nvSpPr>
        <p:spPr/>
        <p:txBody>
          <a:bodyPr/>
          <a:lstStyle/>
          <a:p>
            <a:fld id="{FE8A2CE5-8FAC-409A-A118-E84113E47B15}" type="slidenum">
              <a:rPr lang="zh-CN" altLang="en-US" smtClean="0"/>
              <a:pPr/>
              <a:t>9</a:t>
            </a:fld>
            <a:endParaRPr lang="zh-CN" altLang="en-US"/>
          </a:p>
        </p:txBody>
      </p:sp>
    </p:spTree>
    <p:extLst>
      <p:ext uri="{BB962C8B-B14F-4D97-AF65-F5344CB8AC3E}">
        <p14:creationId xmlns:p14="http://schemas.microsoft.com/office/powerpoint/2010/main" val="22230135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zh-CN" altLang="en-US" dirty="0" smtClean="0"/>
              <a:t>商品管理</a:t>
            </a:r>
            <a:endParaRPr lang="en-US" altLang="zh-CN" dirty="0" smtClean="0"/>
          </a:p>
          <a:p>
            <a:r>
              <a:rPr lang="zh-CN" altLang="en-US" dirty="0" smtClean="0"/>
              <a:t>能对商品的信息上架，能支持图片，文字这些信息媒介，并且对上架的商品进行下架处理。</a:t>
            </a:r>
            <a:endParaRPr lang="en-US" altLang="zh-CN" dirty="0" smtClean="0"/>
          </a:p>
          <a:p>
            <a:r>
              <a:rPr lang="zh-CN" altLang="en-US" dirty="0" smtClean="0"/>
              <a:t>对用户订单管理</a:t>
            </a:r>
            <a:endParaRPr lang="en-US" altLang="zh-CN" dirty="0" smtClean="0"/>
          </a:p>
          <a:p>
            <a:r>
              <a:rPr lang="zh-CN" altLang="en-US" dirty="0" smtClean="0"/>
              <a:t>十分方便的处理用户订单，并且能将处理结果及时的显示到用户页面中，让用户明白订单到了哪一步了。</a:t>
            </a:r>
            <a:endParaRPr lang="en-US" altLang="zh-CN" dirty="0" smtClean="0"/>
          </a:p>
          <a:p>
            <a:r>
              <a:rPr lang="zh-CN" altLang="en-US" dirty="0" smtClean="0"/>
              <a:t>对销售业绩有统计表单</a:t>
            </a:r>
            <a:endParaRPr lang="en-US" altLang="zh-CN" dirty="0" smtClean="0"/>
          </a:p>
          <a:p>
            <a:r>
              <a:rPr lang="zh-CN" altLang="en-US" dirty="0" smtClean="0"/>
              <a:t>每个月的销售业绩这些可以很方便的查找到，这样就可以看出具体的销售业绩了。</a:t>
            </a:r>
            <a:endParaRPr lang="zh-CN" altLang="en-US" dirty="0"/>
          </a:p>
        </p:txBody>
      </p:sp>
      <p:sp>
        <p:nvSpPr>
          <p:cNvPr id="4" name="灯片编号占位符 3"/>
          <p:cNvSpPr>
            <a:spLocks noGrp="1"/>
          </p:cNvSpPr>
          <p:nvPr>
            <p:ph type="sldNum" sz="quarter" idx="10"/>
          </p:nvPr>
        </p:nvSpPr>
        <p:spPr/>
        <p:txBody>
          <a:bodyPr/>
          <a:lstStyle/>
          <a:p>
            <a:fld id="{FE8A2CE5-8FAC-409A-A118-E84113E47B15}" type="slidenum">
              <a:rPr lang="zh-CN" altLang="en-US" smtClean="0"/>
              <a:pPr/>
              <a:t>10</a:t>
            </a:fld>
            <a:endParaRPr lang="zh-CN" altLang="en-US"/>
          </a:p>
        </p:txBody>
      </p:sp>
    </p:spTree>
    <p:extLst>
      <p:ext uri="{BB962C8B-B14F-4D97-AF65-F5344CB8AC3E}">
        <p14:creationId xmlns:p14="http://schemas.microsoft.com/office/powerpoint/2010/main" val="26852751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zh-CN" altLang="en-US" dirty="0" smtClean="0"/>
              <a:t>根据前面的需求分析，确定了以下的设计思想</a:t>
            </a:r>
            <a:endParaRPr lang="en-US" altLang="zh-CN" dirty="0" smtClean="0"/>
          </a:p>
          <a:p>
            <a:r>
              <a:rPr lang="zh-CN" altLang="en-US" sz="1200" dirty="0" smtClean="0">
                <a:solidFill>
                  <a:srgbClr val="0066FF"/>
                </a:solidFill>
              </a:rPr>
              <a:t> 网上购物平台主要是对后台管理和前台操作。后台管理是管理员对本网站的维护，通过商品资料、商品交易（处理订单）、会员管理（删除会员）、等功能达到对网站的管理。前台操作是用户登录到本网站，可以进行用户注册，通过网站的商品搜索功能，找到自己想要买的商品，装入购物车，提交定单进行购买。网上购物平台的特点是客户和电子商品信息量很大，管理员需要整理的信息很多，为让管理员轻松、方便、快捷的管理，该平台采用符合购买电子商品基本的原则，满足广大客户的日益增长的数量，并达到操作过程中的直观、方便、实用、安全等要求。</a:t>
            </a:r>
            <a:endParaRPr lang="zh-CN" altLang="en-US" dirty="0"/>
          </a:p>
        </p:txBody>
      </p:sp>
      <p:sp>
        <p:nvSpPr>
          <p:cNvPr id="4" name="灯片编号占位符 3"/>
          <p:cNvSpPr>
            <a:spLocks noGrp="1"/>
          </p:cNvSpPr>
          <p:nvPr>
            <p:ph type="sldNum" sz="quarter" idx="10"/>
          </p:nvPr>
        </p:nvSpPr>
        <p:spPr/>
        <p:txBody>
          <a:bodyPr/>
          <a:lstStyle/>
          <a:p>
            <a:fld id="{FE8A2CE5-8FAC-409A-A118-E84113E47B15}" type="slidenum">
              <a:rPr lang="zh-CN" altLang="en-US" smtClean="0"/>
              <a:pPr/>
              <a:t>14</a:t>
            </a:fld>
            <a:endParaRPr lang="zh-CN" altLang="en-US"/>
          </a:p>
        </p:txBody>
      </p:sp>
    </p:spTree>
    <p:extLst>
      <p:ext uri="{BB962C8B-B14F-4D97-AF65-F5344CB8AC3E}">
        <p14:creationId xmlns:p14="http://schemas.microsoft.com/office/powerpoint/2010/main" val="42744834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5122" name="Picture 2" descr="C:\Users\iamisis\Desktop\崔老师的PPT\bghome0.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extLst>
            <a:ext uri="{909E8E84-426E-40DD-AFC4-6F175D3DCCD1}">
              <a14:hiddenFill xmlns:a14="http://schemas.microsoft.com/office/drawing/2010/main">
                <a:solidFill>
                  <a:srgbClr val="FFFFFF"/>
                </a:solidFill>
              </a14:hiddenFill>
            </a:ext>
          </a:extLst>
        </p:spPr>
      </p:pic>
      <p:sp>
        <p:nvSpPr>
          <p:cNvPr id="2" name="标题 1"/>
          <p:cNvSpPr>
            <a:spLocks noGrp="1"/>
          </p:cNvSpPr>
          <p:nvPr>
            <p:ph type="ctrTitle"/>
          </p:nvPr>
        </p:nvSpPr>
        <p:spPr>
          <a:xfrm>
            <a:off x="685800" y="1597820"/>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2015/3/16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2015/3/16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80"/>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80"/>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2015/3/16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fld id="{C5F6FAE0-E016-49CE-9AF9-DFA106ECDD60}" type="datetime1">
              <a:rPr lang="zh-CN" altLang="en-US">
                <a:solidFill>
                  <a:srgbClr val="000000"/>
                </a:solidFill>
              </a:rPr>
              <a:pPr/>
              <a:t>2015/3/16</a:t>
            </a:fld>
            <a:endParaRPr lang="en-US">
              <a:solidFill>
                <a:srgbClr val="000000"/>
              </a:solidFill>
            </a:endParaRPr>
          </a:p>
        </p:txBody>
      </p:sp>
      <p:sp>
        <p:nvSpPr>
          <p:cNvPr id="5" name="页脚占位符 4"/>
          <p:cNvSpPr>
            <a:spLocks noGrp="1"/>
          </p:cNvSpPr>
          <p:nvPr>
            <p:ph type="ftr" sz="quarter" idx="11"/>
          </p:nvPr>
        </p:nvSpPr>
        <p:spPr/>
        <p:txBody>
          <a:bodyPr/>
          <a:lstStyle>
            <a:lvl1pPr>
              <a:defRPr/>
            </a:lvl1pPr>
          </a:lstStyle>
          <a:p>
            <a:endParaRPr lang="en-US">
              <a:solidFill>
                <a:srgbClr val="000000"/>
              </a:solidFill>
            </a:endParaRPr>
          </a:p>
        </p:txBody>
      </p:sp>
      <p:sp>
        <p:nvSpPr>
          <p:cNvPr id="6" name="灯片编号占位符 5"/>
          <p:cNvSpPr>
            <a:spLocks noGrp="1"/>
          </p:cNvSpPr>
          <p:nvPr>
            <p:ph type="sldNum" sz="quarter" idx="12"/>
          </p:nvPr>
        </p:nvSpPr>
        <p:spPr/>
        <p:txBody>
          <a:bodyPr/>
          <a:lstStyle>
            <a:lvl1pPr>
              <a:defRPr/>
            </a:lvl1pPr>
          </a:lstStyle>
          <a:p>
            <a:fld id="{DC2EF77E-D138-4C22-A06F-332A9C44530C}" type="slidenum">
              <a:rPr lang="zh-CN" alt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2182917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DDFEF6C9-E83C-49FC-A6D0-5BDCF2159B40}" type="datetime1">
              <a:rPr lang="zh-CN" altLang="en-US">
                <a:solidFill>
                  <a:srgbClr val="000000"/>
                </a:solidFill>
              </a:rPr>
              <a:pPr/>
              <a:t>2015/3/16</a:t>
            </a:fld>
            <a:endParaRPr lang="en-US">
              <a:solidFill>
                <a:srgbClr val="000000"/>
              </a:solidFill>
            </a:endParaRPr>
          </a:p>
        </p:txBody>
      </p:sp>
      <p:sp>
        <p:nvSpPr>
          <p:cNvPr id="5" name="页脚占位符 4"/>
          <p:cNvSpPr>
            <a:spLocks noGrp="1"/>
          </p:cNvSpPr>
          <p:nvPr>
            <p:ph type="ftr" sz="quarter" idx="11"/>
          </p:nvPr>
        </p:nvSpPr>
        <p:spPr/>
        <p:txBody>
          <a:bodyPr/>
          <a:lstStyle>
            <a:lvl1pPr>
              <a:defRPr/>
            </a:lvl1pPr>
          </a:lstStyle>
          <a:p>
            <a:endParaRPr lang="en-US">
              <a:solidFill>
                <a:srgbClr val="000000"/>
              </a:solidFill>
            </a:endParaRPr>
          </a:p>
        </p:txBody>
      </p:sp>
      <p:sp>
        <p:nvSpPr>
          <p:cNvPr id="6" name="灯片编号占位符 5"/>
          <p:cNvSpPr>
            <a:spLocks noGrp="1"/>
          </p:cNvSpPr>
          <p:nvPr>
            <p:ph type="sldNum" sz="quarter" idx="12"/>
          </p:nvPr>
        </p:nvSpPr>
        <p:spPr/>
        <p:txBody>
          <a:bodyPr/>
          <a:lstStyle>
            <a:lvl1pPr>
              <a:defRPr/>
            </a:lvl1pPr>
          </a:lstStyle>
          <a:p>
            <a:fld id="{68A31833-C3AA-4DDB-9D1D-7E20B0A7C24A}" type="slidenum">
              <a:rPr lang="zh-CN" alt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952393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2098"/>
            <a:ext cx="7886700" cy="1125140"/>
          </a:xfrm>
        </p:spPr>
        <p:txBody>
          <a:bodyPr/>
          <a:lstStyle>
            <a:lvl1pPr marL="0" indent="0">
              <a:buNone/>
              <a:defRPr sz="1800"/>
            </a:lvl1pPr>
            <a:lvl2pPr marL="342900" indent="0">
              <a:buNone/>
              <a:defRPr sz="1500"/>
            </a:lvl2pPr>
            <a:lvl3pPr marL="685800" indent="0">
              <a:buNone/>
              <a:defRPr sz="135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fld id="{105A032C-BBAB-49AD-8BA3-5A2AB658E35E}" type="datetime1">
              <a:rPr lang="zh-CN" altLang="en-US">
                <a:solidFill>
                  <a:srgbClr val="000000"/>
                </a:solidFill>
              </a:rPr>
              <a:pPr/>
              <a:t>2015/3/16</a:t>
            </a:fld>
            <a:endParaRPr lang="en-US">
              <a:solidFill>
                <a:srgbClr val="000000"/>
              </a:solidFill>
            </a:endParaRPr>
          </a:p>
        </p:txBody>
      </p:sp>
      <p:sp>
        <p:nvSpPr>
          <p:cNvPr id="5" name="页脚占位符 4"/>
          <p:cNvSpPr>
            <a:spLocks noGrp="1"/>
          </p:cNvSpPr>
          <p:nvPr>
            <p:ph type="ftr" sz="quarter" idx="11"/>
          </p:nvPr>
        </p:nvSpPr>
        <p:spPr/>
        <p:txBody>
          <a:bodyPr/>
          <a:lstStyle>
            <a:lvl1pPr>
              <a:defRPr/>
            </a:lvl1pPr>
          </a:lstStyle>
          <a:p>
            <a:endParaRPr lang="en-US">
              <a:solidFill>
                <a:srgbClr val="000000"/>
              </a:solidFill>
            </a:endParaRPr>
          </a:p>
        </p:txBody>
      </p:sp>
      <p:sp>
        <p:nvSpPr>
          <p:cNvPr id="6" name="灯片编号占位符 5"/>
          <p:cNvSpPr>
            <a:spLocks noGrp="1"/>
          </p:cNvSpPr>
          <p:nvPr>
            <p:ph type="sldNum" sz="quarter" idx="12"/>
          </p:nvPr>
        </p:nvSpPr>
        <p:spPr/>
        <p:txBody>
          <a:bodyPr/>
          <a:lstStyle>
            <a:lvl1pPr>
              <a:defRPr/>
            </a:lvl1pPr>
          </a:lstStyle>
          <a:p>
            <a:fld id="{5A2FAE90-6397-4592-9DE6-2DAC0693A9DE}" type="slidenum">
              <a:rPr lang="zh-CN" alt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2275685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fld id="{C329195B-DB21-4533-87B6-844A96320860}" type="datetime1">
              <a:rPr lang="zh-CN" altLang="en-US">
                <a:solidFill>
                  <a:srgbClr val="000000"/>
                </a:solidFill>
              </a:rPr>
              <a:pPr/>
              <a:t>2015/3/16</a:t>
            </a:fld>
            <a:endParaRPr lang="en-US">
              <a:solidFill>
                <a:srgbClr val="000000"/>
              </a:solidFill>
            </a:endParaRPr>
          </a:p>
        </p:txBody>
      </p:sp>
      <p:sp>
        <p:nvSpPr>
          <p:cNvPr id="6" name="页脚占位符 5"/>
          <p:cNvSpPr>
            <a:spLocks noGrp="1"/>
          </p:cNvSpPr>
          <p:nvPr>
            <p:ph type="ftr" sz="quarter" idx="11"/>
          </p:nvPr>
        </p:nvSpPr>
        <p:spPr/>
        <p:txBody>
          <a:bodyPr/>
          <a:lstStyle>
            <a:lvl1pPr>
              <a:defRPr/>
            </a:lvl1pPr>
          </a:lstStyle>
          <a:p>
            <a:endParaRPr lang="en-US">
              <a:solidFill>
                <a:srgbClr val="000000"/>
              </a:solidFill>
            </a:endParaRPr>
          </a:p>
        </p:txBody>
      </p:sp>
      <p:sp>
        <p:nvSpPr>
          <p:cNvPr id="7" name="灯片编号占位符 6"/>
          <p:cNvSpPr>
            <a:spLocks noGrp="1"/>
          </p:cNvSpPr>
          <p:nvPr>
            <p:ph type="sldNum" sz="quarter" idx="12"/>
          </p:nvPr>
        </p:nvSpPr>
        <p:spPr/>
        <p:txBody>
          <a:bodyPr/>
          <a:lstStyle>
            <a:lvl1pPr>
              <a:defRPr/>
            </a:lvl1pPr>
          </a:lstStyle>
          <a:p>
            <a:fld id="{82BD0600-22E3-43AE-B543-48CDC92C20B2}" type="slidenum">
              <a:rPr lang="zh-CN" alt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9231038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30238"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30239" y="1260872"/>
            <a:ext cx="3868737"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内容占位符 3"/>
          <p:cNvSpPr>
            <a:spLocks noGrp="1"/>
          </p:cNvSpPr>
          <p:nvPr>
            <p:ph sz="half" idx="2"/>
          </p:nvPr>
        </p:nvSpPr>
        <p:spPr>
          <a:xfrm>
            <a:off x="630239" y="1878806"/>
            <a:ext cx="3868737"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260872"/>
            <a:ext cx="3887788"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内容占位符 5"/>
          <p:cNvSpPr>
            <a:spLocks noGrp="1"/>
          </p:cNvSpPr>
          <p:nvPr>
            <p:ph sz="quarter" idx="4"/>
          </p:nvPr>
        </p:nvSpPr>
        <p:spPr>
          <a:xfrm>
            <a:off x="4629150" y="1878806"/>
            <a:ext cx="3887788"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fld id="{50B5E59C-0B8B-4D90-9074-53EE32793027}" type="datetime1">
              <a:rPr lang="zh-CN" altLang="en-US">
                <a:solidFill>
                  <a:srgbClr val="000000"/>
                </a:solidFill>
              </a:rPr>
              <a:pPr/>
              <a:t>2015/3/16</a:t>
            </a:fld>
            <a:endParaRPr lang="en-US">
              <a:solidFill>
                <a:srgbClr val="000000"/>
              </a:solidFill>
            </a:endParaRPr>
          </a:p>
        </p:txBody>
      </p:sp>
      <p:sp>
        <p:nvSpPr>
          <p:cNvPr id="8" name="页脚占位符 7"/>
          <p:cNvSpPr>
            <a:spLocks noGrp="1"/>
          </p:cNvSpPr>
          <p:nvPr>
            <p:ph type="ftr" sz="quarter" idx="11"/>
          </p:nvPr>
        </p:nvSpPr>
        <p:spPr/>
        <p:txBody>
          <a:bodyPr/>
          <a:lstStyle>
            <a:lvl1pPr>
              <a:defRPr/>
            </a:lvl1pPr>
          </a:lstStyle>
          <a:p>
            <a:endParaRPr lang="en-US">
              <a:solidFill>
                <a:srgbClr val="000000"/>
              </a:solidFill>
            </a:endParaRPr>
          </a:p>
        </p:txBody>
      </p:sp>
      <p:sp>
        <p:nvSpPr>
          <p:cNvPr id="9" name="灯片编号占位符 8"/>
          <p:cNvSpPr>
            <a:spLocks noGrp="1"/>
          </p:cNvSpPr>
          <p:nvPr>
            <p:ph type="sldNum" sz="quarter" idx="12"/>
          </p:nvPr>
        </p:nvSpPr>
        <p:spPr/>
        <p:txBody>
          <a:bodyPr/>
          <a:lstStyle>
            <a:lvl1pPr>
              <a:defRPr/>
            </a:lvl1pPr>
          </a:lstStyle>
          <a:p>
            <a:fld id="{43019758-6574-477B-9D9F-2D1DB5CB36C4}" type="slidenum">
              <a:rPr lang="zh-CN" alt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8578759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fld id="{D05B17F1-5478-4168-9409-997430DAFA1C}" type="datetime1">
              <a:rPr lang="zh-CN" altLang="en-US">
                <a:solidFill>
                  <a:srgbClr val="000000"/>
                </a:solidFill>
              </a:rPr>
              <a:pPr/>
              <a:t>2015/3/16</a:t>
            </a:fld>
            <a:endParaRPr lang="en-US">
              <a:solidFill>
                <a:srgbClr val="000000"/>
              </a:solidFill>
            </a:endParaRPr>
          </a:p>
        </p:txBody>
      </p:sp>
      <p:sp>
        <p:nvSpPr>
          <p:cNvPr id="4" name="页脚占位符 3"/>
          <p:cNvSpPr>
            <a:spLocks noGrp="1"/>
          </p:cNvSpPr>
          <p:nvPr>
            <p:ph type="ftr" sz="quarter" idx="11"/>
          </p:nvPr>
        </p:nvSpPr>
        <p:spPr/>
        <p:txBody>
          <a:bodyPr/>
          <a:lstStyle>
            <a:lvl1pPr>
              <a:defRPr/>
            </a:lvl1pPr>
          </a:lstStyle>
          <a:p>
            <a:endParaRPr lang="en-US">
              <a:solidFill>
                <a:srgbClr val="000000"/>
              </a:solidFill>
            </a:endParaRPr>
          </a:p>
        </p:txBody>
      </p:sp>
      <p:sp>
        <p:nvSpPr>
          <p:cNvPr id="5" name="灯片编号占位符 4"/>
          <p:cNvSpPr>
            <a:spLocks noGrp="1"/>
          </p:cNvSpPr>
          <p:nvPr>
            <p:ph type="sldNum" sz="quarter" idx="12"/>
          </p:nvPr>
        </p:nvSpPr>
        <p:spPr/>
        <p:txBody>
          <a:bodyPr/>
          <a:lstStyle>
            <a:lvl1pPr>
              <a:defRPr/>
            </a:lvl1pPr>
          </a:lstStyle>
          <a:p>
            <a:fld id="{C67E4F46-E6CC-4DD8-99C4-D9220524E9F6}" type="slidenum">
              <a:rPr lang="zh-CN" alt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1699189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fld id="{5F19C4C2-C087-4F68-A322-514721A37EEC}" type="datetime1">
              <a:rPr lang="zh-CN" altLang="en-US">
                <a:solidFill>
                  <a:srgbClr val="000000"/>
                </a:solidFill>
              </a:rPr>
              <a:pPr/>
              <a:t>2015/3/16</a:t>
            </a:fld>
            <a:endParaRPr lang="en-US">
              <a:solidFill>
                <a:srgbClr val="000000"/>
              </a:solidFill>
            </a:endParaRPr>
          </a:p>
        </p:txBody>
      </p:sp>
      <p:sp>
        <p:nvSpPr>
          <p:cNvPr id="3" name="页脚占位符 2"/>
          <p:cNvSpPr>
            <a:spLocks noGrp="1"/>
          </p:cNvSpPr>
          <p:nvPr>
            <p:ph type="ftr" sz="quarter" idx="11"/>
          </p:nvPr>
        </p:nvSpPr>
        <p:spPr/>
        <p:txBody>
          <a:bodyPr/>
          <a:lstStyle>
            <a:lvl1pPr>
              <a:defRPr/>
            </a:lvl1pPr>
          </a:lstStyle>
          <a:p>
            <a:endParaRPr lang="en-US">
              <a:solidFill>
                <a:srgbClr val="000000"/>
              </a:solidFill>
            </a:endParaRPr>
          </a:p>
        </p:txBody>
      </p:sp>
      <p:sp>
        <p:nvSpPr>
          <p:cNvPr id="4" name="灯片编号占位符 3"/>
          <p:cNvSpPr>
            <a:spLocks noGrp="1"/>
          </p:cNvSpPr>
          <p:nvPr>
            <p:ph type="sldNum" sz="quarter" idx="12"/>
          </p:nvPr>
        </p:nvSpPr>
        <p:spPr/>
        <p:txBody>
          <a:bodyPr/>
          <a:lstStyle>
            <a:lvl1pPr>
              <a:defRPr/>
            </a:lvl1pPr>
          </a:lstStyle>
          <a:p>
            <a:fld id="{A8BC6E0B-E974-4132-B44F-EF209DF332AE}" type="slidenum">
              <a:rPr lang="zh-CN" alt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58141766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9" y="342900"/>
            <a:ext cx="2949575" cy="120015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788"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30239" y="1543050"/>
            <a:ext cx="2949575"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fld id="{E1EB981F-4BC7-4116-A55A-C1E4C1EB4550}" type="datetime1">
              <a:rPr lang="zh-CN" altLang="en-US">
                <a:solidFill>
                  <a:srgbClr val="000000"/>
                </a:solidFill>
              </a:rPr>
              <a:pPr/>
              <a:t>2015/3/16</a:t>
            </a:fld>
            <a:endParaRPr lang="en-US">
              <a:solidFill>
                <a:srgbClr val="000000"/>
              </a:solidFill>
            </a:endParaRPr>
          </a:p>
        </p:txBody>
      </p:sp>
      <p:sp>
        <p:nvSpPr>
          <p:cNvPr id="6" name="页脚占位符 5"/>
          <p:cNvSpPr>
            <a:spLocks noGrp="1"/>
          </p:cNvSpPr>
          <p:nvPr>
            <p:ph type="ftr" sz="quarter" idx="11"/>
          </p:nvPr>
        </p:nvSpPr>
        <p:spPr/>
        <p:txBody>
          <a:bodyPr/>
          <a:lstStyle>
            <a:lvl1pPr>
              <a:defRPr/>
            </a:lvl1pPr>
          </a:lstStyle>
          <a:p>
            <a:endParaRPr lang="en-US">
              <a:solidFill>
                <a:srgbClr val="000000"/>
              </a:solidFill>
            </a:endParaRPr>
          </a:p>
        </p:txBody>
      </p:sp>
      <p:sp>
        <p:nvSpPr>
          <p:cNvPr id="7" name="灯片编号占位符 6"/>
          <p:cNvSpPr>
            <a:spLocks noGrp="1"/>
          </p:cNvSpPr>
          <p:nvPr>
            <p:ph type="sldNum" sz="quarter" idx="12"/>
          </p:nvPr>
        </p:nvSpPr>
        <p:spPr/>
        <p:txBody>
          <a:bodyPr/>
          <a:lstStyle>
            <a:lvl1pPr>
              <a:defRPr/>
            </a:lvl1pPr>
          </a:lstStyle>
          <a:p>
            <a:fld id="{272160C0-C57A-4EAB-BBF7-83C31ADD57FB}" type="slidenum">
              <a:rPr lang="zh-CN" alt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1981944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80"/>
            <a:ext cx="8229600" cy="565571"/>
          </a:xfrm>
        </p:spPr>
        <p:txBody>
          <a:bodyPr>
            <a:normAutofit/>
          </a:bodyPr>
          <a:lstStyle>
            <a:lvl1pPr algn="l">
              <a:defRPr sz="2000" b="1">
                <a:effectLst>
                  <a:outerShdw blurRad="38100" dist="38100" dir="2700000" algn="tl">
                    <a:srgbClr val="000000">
                      <a:alpha val="43137"/>
                    </a:srgbClr>
                  </a:outerShdw>
                </a:effectLst>
                <a:latin typeface="微软雅黑" pitchFamily="34" charset="-122"/>
                <a:ea typeface="微软雅黑" pitchFamily="34" charset="-122"/>
              </a:defRPr>
            </a:lvl1pPr>
          </a:lstStyle>
          <a:p>
            <a:r>
              <a:rPr lang="zh-CN" altLang="en-US" dirty="0" smtClean="0"/>
              <a:t>单击此处编辑母版标题样式</a:t>
            </a:r>
            <a:endParaRPr lang="zh-CN" altLang="en-US" dirty="0"/>
          </a:p>
        </p:txBody>
      </p:sp>
      <p:sp>
        <p:nvSpPr>
          <p:cNvPr id="3" name="内容占位符 2"/>
          <p:cNvSpPr>
            <a:spLocks noGrp="1"/>
          </p:cNvSpPr>
          <p:nvPr>
            <p:ph idx="1"/>
          </p:nvPr>
        </p:nvSpPr>
        <p:spPr>
          <a:xfrm>
            <a:off x="457200" y="1121494"/>
            <a:ext cx="8229600" cy="3394472"/>
          </a:xfrm>
        </p:spPr>
        <p:txBody>
          <a:bodyPr/>
          <a:lstStyle>
            <a:lvl1pPr>
              <a:defRPr sz="2000">
                <a:latin typeface="微软雅黑" pitchFamily="34" charset="-122"/>
                <a:ea typeface="微软雅黑" pitchFamily="34" charset="-122"/>
              </a:defRPr>
            </a:lvl1pPr>
            <a:lvl2pPr>
              <a:defRPr sz="1800">
                <a:latin typeface="微软雅黑" pitchFamily="34" charset="-122"/>
                <a:ea typeface="微软雅黑" pitchFamily="34" charset="-122"/>
              </a:defRPr>
            </a:lvl2pPr>
            <a:lvl3pPr>
              <a:defRPr sz="1600">
                <a:latin typeface="微软雅黑" pitchFamily="34" charset="-122"/>
                <a:ea typeface="微软雅黑" pitchFamily="34" charset="-122"/>
              </a:defRPr>
            </a:lvl3pPr>
            <a:lvl4pPr>
              <a:defRPr sz="1400">
                <a:latin typeface="微软雅黑" pitchFamily="34" charset="-122"/>
                <a:ea typeface="微软雅黑" pitchFamily="34" charset="-122"/>
              </a:defRPr>
            </a:lvl4pPr>
            <a:lvl5pPr>
              <a:defRPr sz="1400">
                <a:latin typeface="微软雅黑" pitchFamily="34" charset="-122"/>
                <a:ea typeface="微软雅黑" pitchFamily="34" charset="-122"/>
              </a:defRPr>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12" name="15 CuadroTexto"/>
          <p:cNvSpPr txBox="1"/>
          <p:nvPr userDrawn="1"/>
        </p:nvSpPr>
        <p:spPr>
          <a:xfrm>
            <a:off x="8252978" y="4829629"/>
            <a:ext cx="341760" cy="276999"/>
          </a:xfrm>
          <a:prstGeom prst="rect">
            <a:avLst/>
          </a:prstGeom>
          <a:noFill/>
        </p:spPr>
        <p:txBody>
          <a:bodyPr wrap="none" rtlCol="0">
            <a:spAutoFit/>
          </a:bodyPr>
          <a:lstStyle/>
          <a:p>
            <a:pPr algn="ctr"/>
            <a:r>
              <a:rPr lang="en-US" altLang="zh-CN" sz="1200" b="1" dirty="0" smtClean="0">
                <a:solidFill>
                  <a:schemeClr val="bg1"/>
                </a:solidFill>
              </a:rPr>
              <a:t>14</a:t>
            </a:r>
            <a:endParaRPr lang="es-ES" sz="1200" b="1" dirty="0">
              <a:solidFill>
                <a:schemeClr val="bg1"/>
              </a:solidFill>
            </a:endParaRPr>
          </a:p>
        </p:txBody>
      </p:sp>
      <p:cxnSp>
        <p:nvCxnSpPr>
          <p:cNvPr id="20" name="直接连接符 19"/>
          <p:cNvCxnSpPr/>
          <p:nvPr userDrawn="1"/>
        </p:nvCxnSpPr>
        <p:spPr>
          <a:xfrm rot="5400000">
            <a:off x="893747" y="4964120"/>
            <a:ext cx="357172" cy="158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 name="直接连接符 8"/>
          <p:cNvCxnSpPr/>
          <p:nvPr userDrawn="1"/>
        </p:nvCxnSpPr>
        <p:spPr>
          <a:xfrm>
            <a:off x="428625" y="5141914"/>
            <a:ext cx="8286750" cy="1587"/>
          </a:xfrm>
          <a:prstGeom prst="line">
            <a:avLst/>
          </a:prstGeom>
          <a:ln>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 name="直接连接符 8"/>
          <p:cNvCxnSpPr/>
          <p:nvPr userDrawn="1"/>
        </p:nvCxnSpPr>
        <p:spPr>
          <a:xfrm>
            <a:off x="428625" y="5141914"/>
            <a:ext cx="8286750" cy="1587"/>
          </a:xfrm>
          <a:prstGeom prst="line">
            <a:avLst/>
          </a:prstGeom>
          <a:ln>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userDrawn="1"/>
        </p:nvCxnSpPr>
        <p:spPr>
          <a:xfrm rot="5400000">
            <a:off x="1500176" y="4999839"/>
            <a:ext cx="286528" cy="794"/>
          </a:xfrm>
          <a:prstGeom prst="line">
            <a:avLst/>
          </a:prstGeom>
          <a:ln>
            <a:solidFill>
              <a:schemeClr val="tx2">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userDrawn="1"/>
        </p:nvCxnSpPr>
        <p:spPr>
          <a:xfrm>
            <a:off x="0" y="4786329"/>
            <a:ext cx="9144000" cy="1588"/>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sp>
        <p:nvSpPr>
          <p:cNvPr id="32" name="TextBox 31"/>
          <p:cNvSpPr txBox="1"/>
          <p:nvPr userDrawn="1"/>
        </p:nvSpPr>
        <p:spPr>
          <a:xfrm>
            <a:off x="857224" y="4859180"/>
            <a:ext cx="8286776" cy="246221"/>
          </a:xfrm>
          <a:prstGeom prst="rect">
            <a:avLst/>
          </a:prstGeom>
          <a:noFill/>
        </p:spPr>
        <p:txBody>
          <a:bodyPr wrap="square" rtlCol="0">
            <a:spAutoFit/>
          </a:bodyPr>
          <a:lstStyle/>
          <a:p>
            <a:r>
              <a:rPr lang="zh-CN" altLang="en-US" sz="1000" dirty="0" smtClean="0">
                <a:latin typeface="微软雅黑" pitchFamily="34" charset="-122"/>
                <a:ea typeface="微软雅黑" pitchFamily="34" charset="-122"/>
              </a:rPr>
              <a:t>                          基于</a:t>
            </a:r>
            <a:r>
              <a:rPr lang="en-US" altLang="zh-CN" sz="1000" dirty="0" smtClean="0">
                <a:latin typeface="微软雅黑" pitchFamily="34" charset="-122"/>
                <a:ea typeface="微软雅黑" pitchFamily="34" charset="-122"/>
              </a:rPr>
              <a:t>JSP</a:t>
            </a:r>
            <a:r>
              <a:rPr lang="zh-CN" altLang="en-US" sz="1000" dirty="0" smtClean="0">
                <a:latin typeface="微软雅黑" pitchFamily="34" charset="-122"/>
                <a:ea typeface="微软雅黑" pitchFamily="34" charset="-122"/>
              </a:rPr>
              <a:t>的杭州天月在线音响销售系统设计与开发                                                                                          答辩人：</a:t>
            </a:r>
            <a:r>
              <a:rPr lang="en-US" altLang="zh-CN" sz="1000" dirty="0" smtClean="0">
                <a:latin typeface="微软雅黑" pitchFamily="34" charset="-122"/>
                <a:ea typeface="微软雅黑" pitchFamily="34" charset="-122"/>
              </a:rPr>
              <a:t>xxx</a:t>
            </a:r>
            <a:r>
              <a:rPr lang="zh-CN" altLang="en-US" sz="1000" dirty="0" smtClean="0">
                <a:latin typeface="微软雅黑" pitchFamily="34" charset="-122"/>
                <a:ea typeface="微软雅黑" pitchFamily="34" charset="-122"/>
              </a:rPr>
              <a:t> </a:t>
            </a:r>
            <a:endParaRPr lang="zh-CN" altLang="en-US" sz="1000" dirty="0">
              <a:latin typeface="微软雅黑" pitchFamily="34" charset="-122"/>
              <a:ea typeface="微软雅黑" pitchFamily="34" charset="-122"/>
            </a:endParaRPr>
          </a:p>
        </p:txBody>
      </p:sp>
      <p:pic>
        <p:nvPicPr>
          <p:cNvPr id="33" name="Picture 2"/>
          <p:cNvPicPr>
            <a:picLocks noChangeAspect="1" noChangeArrowheads="1"/>
          </p:cNvPicPr>
          <p:nvPr userDrawn="1"/>
        </p:nvPicPr>
        <p:blipFill>
          <a:blip r:embed="rId2" cstate="print"/>
          <a:srcRect/>
          <a:stretch>
            <a:fillRect/>
          </a:stretch>
        </p:blipFill>
        <p:spPr bwMode="auto">
          <a:xfrm>
            <a:off x="47626" y="4838716"/>
            <a:ext cx="1526079" cy="285734"/>
          </a:xfrm>
          <a:prstGeom prst="rect">
            <a:avLst/>
          </a:prstGeom>
          <a:noFill/>
          <a:ln w="9525">
            <a:noFill/>
            <a:miter lim="800000"/>
            <a:headEnd/>
            <a:tailEnd/>
          </a:ln>
        </p:spPr>
      </p:pic>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9" y="342900"/>
            <a:ext cx="2949575"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788"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30239" y="1543050"/>
            <a:ext cx="2949575"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fld id="{202A1A6F-E396-4702-B4E5-B4F5591C1B8F}" type="datetime1">
              <a:rPr lang="zh-CN" altLang="en-US">
                <a:solidFill>
                  <a:srgbClr val="000000"/>
                </a:solidFill>
              </a:rPr>
              <a:pPr/>
              <a:t>2015/3/16</a:t>
            </a:fld>
            <a:endParaRPr lang="en-US">
              <a:solidFill>
                <a:srgbClr val="000000"/>
              </a:solidFill>
            </a:endParaRPr>
          </a:p>
        </p:txBody>
      </p:sp>
      <p:sp>
        <p:nvSpPr>
          <p:cNvPr id="6" name="页脚占位符 5"/>
          <p:cNvSpPr>
            <a:spLocks noGrp="1"/>
          </p:cNvSpPr>
          <p:nvPr>
            <p:ph type="ftr" sz="quarter" idx="11"/>
          </p:nvPr>
        </p:nvSpPr>
        <p:spPr/>
        <p:txBody>
          <a:bodyPr/>
          <a:lstStyle>
            <a:lvl1pPr>
              <a:defRPr/>
            </a:lvl1pPr>
          </a:lstStyle>
          <a:p>
            <a:endParaRPr lang="en-US">
              <a:solidFill>
                <a:srgbClr val="000000"/>
              </a:solidFill>
            </a:endParaRPr>
          </a:p>
        </p:txBody>
      </p:sp>
      <p:sp>
        <p:nvSpPr>
          <p:cNvPr id="7" name="灯片编号占位符 6"/>
          <p:cNvSpPr>
            <a:spLocks noGrp="1"/>
          </p:cNvSpPr>
          <p:nvPr>
            <p:ph type="sldNum" sz="quarter" idx="12"/>
          </p:nvPr>
        </p:nvSpPr>
        <p:spPr/>
        <p:txBody>
          <a:bodyPr/>
          <a:lstStyle>
            <a:lvl1pPr>
              <a:defRPr/>
            </a:lvl1pPr>
          </a:lstStyle>
          <a:p>
            <a:fld id="{F565A782-0A8B-41EF-9A0A-3BF1032A9F90}" type="slidenum">
              <a:rPr lang="zh-CN" alt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09417591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67F03EE7-E70B-43C0-A578-1C7875B5D072}" type="datetime1">
              <a:rPr lang="zh-CN" altLang="en-US">
                <a:solidFill>
                  <a:srgbClr val="000000"/>
                </a:solidFill>
              </a:rPr>
              <a:pPr/>
              <a:t>2015/3/16</a:t>
            </a:fld>
            <a:endParaRPr lang="en-US">
              <a:solidFill>
                <a:srgbClr val="000000"/>
              </a:solidFill>
            </a:endParaRPr>
          </a:p>
        </p:txBody>
      </p:sp>
      <p:sp>
        <p:nvSpPr>
          <p:cNvPr id="5" name="页脚占位符 4"/>
          <p:cNvSpPr>
            <a:spLocks noGrp="1"/>
          </p:cNvSpPr>
          <p:nvPr>
            <p:ph type="ftr" sz="quarter" idx="11"/>
          </p:nvPr>
        </p:nvSpPr>
        <p:spPr/>
        <p:txBody>
          <a:bodyPr/>
          <a:lstStyle>
            <a:lvl1pPr>
              <a:defRPr/>
            </a:lvl1pPr>
          </a:lstStyle>
          <a:p>
            <a:endParaRPr lang="en-US">
              <a:solidFill>
                <a:srgbClr val="000000"/>
              </a:solidFill>
            </a:endParaRPr>
          </a:p>
        </p:txBody>
      </p:sp>
      <p:sp>
        <p:nvSpPr>
          <p:cNvPr id="6" name="灯片编号占位符 5"/>
          <p:cNvSpPr>
            <a:spLocks noGrp="1"/>
          </p:cNvSpPr>
          <p:nvPr>
            <p:ph type="sldNum" sz="quarter" idx="12"/>
          </p:nvPr>
        </p:nvSpPr>
        <p:spPr/>
        <p:txBody>
          <a:bodyPr/>
          <a:lstStyle>
            <a:lvl1pPr>
              <a:defRPr/>
            </a:lvl1pPr>
          </a:lstStyle>
          <a:p>
            <a:fld id="{339D26EB-9F6E-474E-8481-822E7A5CA10C}" type="slidenum">
              <a:rPr lang="zh-CN" alt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86013965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823D03CA-B7F6-4BB4-90ED-27C10A6C343F}" type="datetime1">
              <a:rPr lang="zh-CN" altLang="en-US">
                <a:solidFill>
                  <a:srgbClr val="000000"/>
                </a:solidFill>
              </a:rPr>
              <a:pPr/>
              <a:t>2015/3/16</a:t>
            </a:fld>
            <a:endParaRPr lang="en-US">
              <a:solidFill>
                <a:srgbClr val="000000"/>
              </a:solidFill>
            </a:endParaRPr>
          </a:p>
        </p:txBody>
      </p:sp>
      <p:sp>
        <p:nvSpPr>
          <p:cNvPr id="5" name="页脚占位符 4"/>
          <p:cNvSpPr>
            <a:spLocks noGrp="1"/>
          </p:cNvSpPr>
          <p:nvPr>
            <p:ph type="ftr" sz="quarter" idx="11"/>
          </p:nvPr>
        </p:nvSpPr>
        <p:spPr/>
        <p:txBody>
          <a:bodyPr/>
          <a:lstStyle>
            <a:lvl1pPr>
              <a:defRPr/>
            </a:lvl1pPr>
          </a:lstStyle>
          <a:p>
            <a:endParaRPr lang="en-US">
              <a:solidFill>
                <a:srgbClr val="000000"/>
              </a:solidFill>
            </a:endParaRPr>
          </a:p>
        </p:txBody>
      </p:sp>
      <p:sp>
        <p:nvSpPr>
          <p:cNvPr id="6" name="灯片编号占位符 5"/>
          <p:cNvSpPr>
            <a:spLocks noGrp="1"/>
          </p:cNvSpPr>
          <p:nvPr>
            <p:ph type="sldNum" sz="quarter" idx="12"/>
          </p:nvPr>
        </p:nvSpPr>
        <p:spPr/>
        <p:txBody>
          <a:bodyPr/>
          <a:lstStyle>
            <a:lvl1pPr>
              <a:defRPr/>
            </a:lvl1pPr>
          </a:lstStyle>
          <a:p>
            <a:fld id="{F301C2D4-91F2-40D3-B2E0-1CFBF7324346}" type="slidenum">
              <a:rPr lang="zh-CN" alt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6149942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pic>
        <p:nvPicPr>
          <p:cNvPr id="4098" name="Picture 2" descr="C:\Users\iamisis\Desktop\00.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1588"/>
            <a:ext cx="9144000" cy="5146676"/>
          </a:xfrm>
          <a:prstGeom prst="rect">
            <a:avLst/>
          </a:prstGeom>
          <a:noFill/>
          <a:extLst>
            <a:ext uri="{909E8E84-426E-40DD-AFC4-6F175D3DCCD1}">
              <a14:hiddenFill xmlns:a14="http://schemas.microsoft.com/office/drawing/2010/main">
                <a:solidFill>
                  <a:srgbClr val="FFFFFF"/>
                </a:solidFill>
              </a14:hiddenFill>
            </a:ext>
          </a:extLst>
        </p:spPr>
      </p:pic>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2015/3/16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2015/3/16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pPr/>
              <a:t>2015/3/16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pPr/>
              <a:t>2015/3/16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2015/3/16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3"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3"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2015/3/16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1"/>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2015/3/16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pPr/>
              <a:t>2015/3/16</a:t>
            </a:fld>
            <a:endParaRPr lang="zh-CN" altLang="en-US"/>
          </a:p>
        </p:txBody>
      </p:sp>
      <p:sp>
        <p:nvSpPr>
          <p:cNvPr id="5" name="页脚占位符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05979"/>
            <a:ext cx="82296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smtClean="0"/>
              <a:t>单击此处编辑母版标题样式</a:t>
            </a:r>
          </a:p>
        </p:txBody>
      </p:sp>
      <p:sp>
        <p:nvSpPr>
          <p:cNvPr id="1027" name="Rectangle 3"/>
          <p:cNvSpPr>
            <a:spLocks noGrp="1" noChangeArrowheads="1"/>
          </p:cNvSpPr>
          <p:nvPr>
            <p:ph type="body" idx="1"/>
          </p:nvPr>
        </p:nvSpPr>
        <p:spPr bwMode="auto">
          <a:xfrm>
            <a:off x="457200" y="1200151"/>
            <a:ext cx="8229600" cy="3394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smtClean="0"/>
              <a:t>单击此处编辑母版文本样式</a:t>
            </a:r>
          </a:p>
          <a:p>
            <a:pPr lvl="1"/>
            <a:r>
              <a:rPr lang="zh-CN" smtClean="0"/>
              <a:t>第二级</a:t>
            </a:r>
          </a:p>
          <a:p>
            <a:pPr lvl="2"/>
            <a:r>
              <a:rPr lang="zh-CN" smtClean="0"/>
              <a:t>第三级</a:t>
            </a:r>
          </a:p>
          <a:p>
            <a:pPr lvl="3"/>
            <a:r>
              <a:rPr lang="zh-CN" smtClean="0"/>
              <a:t>第四级</a:t>
            </a:r>
          </a:p>
          <a:p>
            <a:pPr lvl="4"/>
            <a:r>
              <a:rPr lang="zh-CN" smtClean="0"/>
              <a:t>第五级</a:t>
            </a:r>
          </a:p>
        </p:txBody>
      </p:sp>
      <p:sp>
        <p:nvSpPr>
          <p:cNvPr id="1028" name="Rectangle 4"/>
          <p:cNvSpPr>
            <a:spLocks noGrp="1" noChangeArrowheads="1"/>
          </p:cNvSpPr>
          <p:nvPr>
            <p:ph type="dt" sz="half" idx="2"/>
          </p:nvPr>
        </p:nvSpPr>
        <p:spPr bwMode="auto">
          <a:xfrm>
            <a:off x="457200" y="4683919"/>
            <a:ext cx="2133600" cy="357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1050"/>
            </a:lvl1pPr>
          </a:lstStyle>
          <a:p>
            <a:pPr fontAlgn="base">
              <a:spcBef>
                <a:spcPct val="0"/>
              </a:spcBef>
              <a:spcAft>
                <a:spcPct val="0"/>
              </a:spcAft>
              <a:buFont typeface="Arial" panose="020B0604020202020204" pitchFamily="34" charset="0"/>
              <a:buNone/>
            </a:pPr>
            <a:fld id="{8749F51C-6444-495B-A4AD-E4AF207AB86C}" type="datetime1">
              <a:rPr lang="zh-CN" altLang="en-US">
                <a:solidFill>
                  <a:srgbClr val="000000"/>
                </a:solidFill>
              </a:rPr>
              <a:pPr fontAlgn="base">
                <a:spcBef>
                  <a:spcPct val="0"/>
                </a:spcBef>
                <a:spcAft>
                  <a:spcPct val="0"/>
                </a:spcAft>
                <a:buFont typeface="Arial" panose="020B0604020202020204" pitchFamily="34" charset="0"/>
                <a:buNone/>
              </a:pPr>
              <a:t>2015/3/16</a:t>
            </a:fld>
            <a:endParaRPr lang="en-US">
              <a:solidFill>
                <a:srgbClr val="000000"/>
              </a:solidFill>
            </a:endParaRPr>
          </a:p>
        </p:txBody>
      </p:sp>
      <p:sp>
        <p:nvSpPr>
          <p:cNvPr id="1029" name="Rectangle 5"/>
          <p:cNvSpPr>
            <a:spLocks noGrp="1" noChangeArrowheads="1"/>
          </p:cNvSpPr>
          <p:nvPr>
            <p:ph type="ftr" sz="quarter" idx="3"/>
          </p:nvPr>
        </p:nvSpPr>
        <p:spPr bwMode="auto">
          <a:xfrm>
            <a:off x="3124200" y="4683919"/>
            <a:ext cx="2895600" cy="357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a:defRPr sz="1050"/>
            </a:lvl1pPr>
          </a:lstStyle>
          <a:p>
            <a:pPr fontAlgn="base">
              <a:spcBef>
                <a:spcPct val="0"/>
              </a:spcBef>
              <a:spcAft>
                <a:spcPct val="0"/>
              </a:spcAft>
              <a:buFont typeface="Arial" panose="020B0604020202020204" pitchFamily="34" charset="0"/>
              <a:buNone/>
            </a:pPr>
            <a:endParaRPr lang="en-US">
              <a:solidFill>
                <a:srgbClr val="000000"/>
              </a:solidFill>
            </a:endParaRPr>
          </a:p>
        </p:txBody>
      </p:sp>
      <p:sp>
        <p:nvSpPr>
          <p:cNvPr id="1030" name="Rectangle 6"/>
          <p:cNvSpPr>
            <a:spLocks noGrp="1" noChangeArrowheads="1"/>
          </p:cNvSpPr>
          <p:nvPr>
            <p:ph type="sldNum" sz="quarter" idx="4"/>
          </p:nvPr>
        </p:nvSpPr>
        <p:spPr bwMode="auto">
          <a:xfrm>
            <a:off x="6553200" y="4683919"/>
            <a:ext cx="2133600" cy="357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sz="1050"/>
            </a:lvl1pPr>
          </a:lstStyle>
          <a:p>
            <a:pPr fontAlgn="base">
              <a:spcBef>
                <a:spcPct val="0"/>
              </a:spcBef>
              <a:spcAft>
                <a:spcPct val="0"/>
              </a:spcAft>
              <a:buFont typeface="Arial" panose="020B0604020202020204" pitchFamily="34" charset="0"/>
              <a:buNone/>
            </a:pPr>
            <a:fld id="{A68E2940-A2AD-45BB-A1CB-BE075814CA90}" type="slidenum">
              <a:rPr lang="zh-CN" altLang="en-US">
                <a:solidFill>
                  <a:srgbClr val="000000"/>
                </a:solidFill>
              </a:rPr>
              <a:pPr fontAlgn="base">
                <a:spcBef>
                  <a:spcPct val="0"/>
                </a:spcBef>
                <a:spcAft>
                  <a:spcPct val="0"/>
                </a:spcAft>
                <a:buFont typeface="Arial" panose="020B0604020202020204" pitchFamily="34" charset="0"/>
                <a:buNone/>
              </a:pPr>
              <a:t>‹#›</a:t>
            </a:fld>
            <a:endParaRPr lang="en-US">
              <a:solidFill>
                <a:srgbClr val="000000"/>
              </a:solidFill>
            </a:endParaRPr>
          </a:p>
        </p:txBody>
      </p:sp>
    </p:spTree>
    <p:extLst>
      <p:ext uri="{BB962C8B-B14F-4D97-AF65-F5344CB8AC3E}">
        <p14:creationId xmlns:p14="http://schemas.microsoft.com/office/powerpoint/2010/main" val="276691518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fontAlgn="base">
        <a:spcBef>
          <a:spcPct val="0"/>
        </a:spcBef>
        <a:spcAft>
          <a:spcPct val="0"/>
        </a:spcAft>
        <a:defRPr sz="3300" kern="1200">
          <a:solidFill>
            <a:schemeClr val="tx2"/>
          </a:solidFill>
          <a:latin typeface="+mj-lt"/>
          <a:ea typeface="+mj-ea"/>
          <a:cs typeface="+mj-cs"/>
        </a:defRPr>
      </a:lvl1pPr>
      <a:lvl2pPr algn="ctr" rtl="0" fontAlgn="base">
        <a:spcBef>
          <a:spcPct val="0"/>
        </a:spcBef>
        <a:spcAft>
          <a:spcPct val="0"/>
        </a:spcAft>
        <a:defRPr sz="3300">
          <a:solidFill>
            <a:schemeClr val="tx2"/>
          </a:solidFill>
          <a:latin typeface="Arial" panose="020B0604020202020204" pitchFamily="34" charset="0"/>
          <a:ea typeface="宋体" panose="02010600030101010101" pitchFamily="2" charset="-122"/>
        </a:defRPr>
      </a:lvl2pPr>
      <a:lvl3pPr algn="ctr" rtl="0" fontAlgn="base">
        <a:spcBef>
          <a:spcPct val="0"/>
        </a:spcBef>
        <a:spcAft>
          <a:spcPct val="0"/>
        </a:spcAft>
        <a:defRPr sz="3300">
          <a:solidFill>
            <a:schemeClr val="tx2"/>
          </a:solidFill>
          <a:latin typeface="Arial" panose="020B0604020202020204" pitchFamily="34" charset="0"/>
          <a:ea typeface="宋体" panose="02010600030101010101" pitchFamily="2" charset="-122"/>
        </a:defRPr>
      </a:lvl3pPr>
      <a:lvl4pPr algn="ctr" rtl="0" fontAlgn="base">
        <a:spcBef>
          <a:spcPct val="0"/>
        </a:spcBef>
        <a:spcAft>
          <a:spcPct val="0"/>
        </a:spcAft>
        <a:defRPr sz="3300">
          <a:solidFill>
            <a:schemeClr val="tx2"/>
          </a:solidFill>
          <a:latin typeface="Arial" panose="020B0604020202020204" pitchFamily="34" charset="0"/>
          <a:ea typeface="宋体" panose="02010600030101010101" pitchFamily="2" charset="-122"/>
        </a:defRPr>
      </a:lvl4pPr>
      <a:lvl5pPr algn="ctr" rtl="0" fontAlgn="base">
        <a:spcBef>
          <a:spcPct val="0"/>
        </a:spcBef>
        <a:spcAft>
          <a:spcPct val="0"/>
        </a:spcAft>
        <a:defRPr sz="3300">
          <a:solidFill>
            <a:schemeClr val="tx2"/>
          </a:solidFill>
          <a:latin typeface="Arial" panose="020B0604020202020204" pitchFamily="34" charset="0"/>
          <a:ea typeface="宋体" panose="02010600030101010101" pitchFamily="2" charset="-122"/>
        </a:defRPr>
      </a:lvl5pPr>
      <a:lvl6pPr marL="342900" algn="ctr" rtl="0" fontAlgn="base">
        <a:spcBef>
          <a:spcPct val="0"/>
        </a:spcBef>
        <a:spcAft>
          <a:spcPct val="0"/>
        </a:spcAft>
        <a:defRPr sz="3300">
          <a:solidFill>
            <a:schemeClr val="tx2"/>
          </a:solidFill>
          <a:latin typeface="Arial" panose="020B0604020202020204" pitchFamily="34" charset="0"/>
          <a:ea typeface="宋体" panose="02010600030101010101" pitchFamily="2" charset="-122"/>
        </a:defRPr>
      </a:lvl6pPr>
      <a:lvl7pPr marL="685800" algn="ctr" rtl="0" fontAlgn="base">
        <a:spcBef>
          <a:spcPct val="0"/>
        </a:spcBef>
        <a:spcAft>
          <a:spcPct val="0"/>
        </a:spcAft>
        <a:defRPr sz="3300">
          <a:solidFill>
            <a:schemeClr val="tx2"/>
          </a:solidFill>
          <a:latin typeface="Arial" panose="020B0604020202020204" pitchFamily="34" charset="0"/>
          <a:ea typeface="宋体" panose="02010600030101010101" pitchFamily="2" charset="-122"/>
        </a:defRPr>
      </a:lvl7pPr>
      <a:lvl8pPr marL="1028700" algn="ctr" rtl="0" fontAlgn="base">
        <a:spcBef>
          <a:spcPct val="0"/>
        </a:spcBef>
        <a:spcAft>
          <a:spcPct val="0"/>
        </a:spcAft>
        <a:defRPr sz="3300">
          <a:solidFill>
            <a:schemeClr val="tx2"/>
          </a:solidFill>
          <a:latin typeface="Arial" panose="020B0604020202020204" pitchFamily="34" charset="0"/>
          <a:ea typeface="宋体" panose="02010600030101010101" pitchFamily="2" charset="-122"/>
        </a:defRPr>
      </a:lvl8pPr>
      <a:lvl9pPr marL="1371600" algn="ctr" rtl="0" fontAlgn="base">
        <a:spcBef>
          <a:spcPct val="0"/>
        </a:spcBef>
        <a:spcAft>
          <a:spcPct val="0"/>
        </a:spcAft>
        <a:defRPr sz="3300">
          <a:solidFill>
            <a:schemeClr val="tx2"/>
          </a:solidFill>
          <a:latin typeface="Arial" panose="020B0604020202020204" pitchFamily="34" charset="0"/>
          <a:ea typeface="宋体" panose="02010600030101010101" pitchFamily="2" charset="-122"/>
        </a:defRPr>
      </a:lvl9pPr>
    </p:titleStyle>
    <p:bodyStyle>
      <a:lvl1pPr marL="257175" indent="-257175" algn="l" rtl="0" fontAlgn="base">
        <a:spcBef>
          <a:spcPct val="20000"/>
        </a:spcBef>
        <a:spcAft>
          <a:spcPct val="0"/>
        </a:spcAft>
        <a:buChar char="•"/>
        <a:defRPr sz="2400" kern="1200">
          <a:solidFill>
            <a:schemeClr val="tx1"/>
          </a:solidFill>
          <a:latin typeface="+mn-lt"/>
          <a:ea typeface="+mn-ea"/>
          <a:cs typeface="+mn-cs"/>
        </a:defRPr>
      </a:lvl1pPr>
      <a:lvl2pPr marL="557213" indent="-214313" algn="l" rtl="0" eaLnBrk="0" fontAlgn="base" hangingPunct="0">
        <a:spcBef>
          <a:spcPct val="20000"/>
        </a:spcBef>
        <a:spcAft>
          <a:spcPct val="0"/>
        </a:spcAft>
        <a:buChar char="–"/>
        <a:defRPr sz="2100" kern="1200">
          <a:solidFill>
            <a:schemeClr val="tx1"/>
          </a:solidFill>
          <a:latin typeface="+mn-lt"/>
          <a:ea typeface="+mn-ea"/>
          <a:cs typeface="+mn-cs"/>
        </a:defRPr>
      </a:lvl2pPr>
      <a:lvl3pPr marL="857250" indent="-171450" algn="l" rtl="0" eaLnBrk="0" fontAlgn="base" hangingPunct="0">
        <a:spcBef>
          <a:spcPct val="20000"/>
        </a:spcBef>
        <a:spcAft>
          <a:spcPct val="0"/>
        </a:spcAft>
        <a:buChar char="•"/>
        <a:defRPr sz="1800" kern="1200">
          <a:solidFill>
            <a:schemeClr val="tx1"/>
          </a:solidFill>
          <a:latin typeface="+mn-lt"/>
          <a:ea typeface="+mn-ea"/>
          <a:cs typeface="+mn-cs"/>
        </a:defRPr>
      </a:lvl3pPr>
      <a:lvl4pPr marL="1200150" indent="-171450" algn="l" rtl="0" eaLnBrk="0" fontAlgn="base" hangingPunct="0">
        <a:spcBef>
          <a:spcPct val="20000"/>
        </a:spcBef>
        <a:spcAft>
          <a:spcPct val="0"/>
        </a:spcAft>
        <a:buChar char="–"/>
        <a:defRPr sz="1500" kern="1200">
          <a:solidFill>
            <a:schemeClr val="tx1"/>
          </a:solidFill>
          <a:latin typeface="+mn-lt"/>
          <a:ea typeface="+mn-ea"/>
          <a:cs typeface="+mn-cs"/>
        </a:defRPr>
      </a:lvl4pPr>
      <a:lvl5pPr marL="1543050" indent="-171450" algn="l" rtl="0" eaLnBrk="0" fontAlgn="base" hangingPunct="0">
        <a:spcBef>
          <a:spcPct val="20000"/>
        </a:spcBef>
        <a:spcAft>
          <a:spcPct val="0"/>
        </a:spcAft>
        <a:buChar char="»"/>
        <a:defRPr sz="15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4.png"/><Relationship Id="rId18" Type="http://schemas.openxmlformats.org/officeDocument/2006/relationships/image" Target="../media/image19.png"/><Relationship Id="rId3" Type="http://schemas.openxmlformats.org/officeDocument/2006/relationships/image" Target="../media/image4.png"/><Relationship Id="rId21" Type="http://schemas.openxmlformats.org/officeDocument/2006/relationships/image" Target="../media/image22.png"/><Relationship Id="rId7" Type="http://schemas.openxmlformats.org/officeDocument/2006/relationships/image" Target="../media/image8.png"/><Relationship Id="rId12" Type="http://schemas.openxmlformats.org/officeDocument/2006/relationships/image" Target="../media/image13.png"/><Relationship Id="rId17" Type="http://schemas.openxmlformats.org/officeDocument/2006/relationships/image" Target="../media/image18.png"/><Relationship Id="rId2" Type="http://schemas.openxmlformats.org/officeDocument/2006/relationships/notesSlide" Target="../notesSlides/notesSlide1.xml"/><Relationship Id="rId16" Type="http://schemas.openxmlformats.org/officeDocument/2006/relationships/image" Target="../media/image17.png"/><Relationship Id="rId20" Type="http://schemas.openxmlformats.org/officeDocument/2006/relationships/image" Target="../media/image21.png"/><Relationship Id="rId1" Type="http://schemas.openxmlformats.org/officeDocument/2006/relationships/slideLayout" Target="../slideLayouts/slideLayout1.xml"/><Relationship Id="rId6" Type="http://schemas.openxmlformats.org/officeDocument/2006/relationships/image" Target="../media/image7.png"/><Relationship Id="rId11" Type="http://schemas.openxmlformats.org/officeDocument/2006/relationships/image" Target="../media/image12.png"/><Relationship Id="rId5" Type="http://schemas.openxmlformats.org/officeDocument/2006/relationships/image" Target="../media/image6.png"/><Relationship Id="rId15" Type="http://schemas.openxmlformats.org/officeDocument/2006/relationships/image" Target="../media/image16.png"/><Relationship Id="rId10" Type="http://schemas.openxmlformats.org/officeDocument/2006/relationships/image" Target="../media/image11.png"/><Relationship Id="rId19" Type="http://schemas.openxmlformats.org/officeDocument/2006/relationships/image" Target="../media/image20.png"/><Relationship Id="rId4" Type="http://schemas.openxmlformats.org/officeDocument/2006/relationships/image" Target="../media/image5.png"/><Relationship Id="rId9" Type="http://schemas.openxmlformats.org/officeDocument/2006/relationships/image" Target="../media/image10.png"/><Relationship Id="rId14" Type="http://schemas.openxmlformats.org/officeDocument/2006/relationships/image" Target="../media/image15.png"/><Relationship Id="rId22" Type="http://schemas.openxmlformats.org/officeDocument/2006/relationships/image" Target="../media/image23.jpeg"/></Relationships>
</file>

<file path=ppt/slides/_rels/slide10.x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24.jpeg"/><Relationship Id="rId7"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image" Target="../media/image25.png"/><Relationship Id="rId9" Type="http://schemas.openxmlformats.org/officeDocument/2006/relationships/image" Target="../media/image8.png"/></Relationships>
</file>

<file path=ppt/slides/_rels/slide20.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hyperlink" Target="http://www.eeppt.com" TargetMode="External"/><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7.jpeg"/></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Picture 3" descr="D:\TDDOWNLOAD\win8风格图标\PNG\Communications\Blue\MB_0018_note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42976" y="1643057"/>
            <a:ext cx="920866" cy="920866"/>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6" descr="C:\Users\iamisis\Desktop\MetroStation_2.0_XiaZaiBa\metrostation_by_yankoa-d312tty\PNG\Others\Blue\MB_0001_pin.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42844" y="1643056"/>
            <a:ext cx="932282" cy="932282"/>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8" descr="C:\Users\iamisis\Desktop\MetroStation_2.0_XiaZaiBa\metrostation_by_yankoa-d312tty\PNG\Network\Blue\MB_0036_search.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071672" y="1643057"/>
            <a:ext cx="917715" cy="910432"/>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7" descr="C:\Users\iamisis\Desktop\MetroStation_2.0_XiaZaiBa\metrostation_by_yankoa-d312tty\PNG\Suites\Blue\MB_0029_programs.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000364" y="1643056"/>
            <a:ext cx="932282" cy="932282"/>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4" descr="C:\Users\iamisis\Desktop\MetroStation_2.0_XiaZaiBa\metrostation_by_yankoa-d312tty\PNG\Media\Blue\MB_0018_viewer.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929058" y="1643056"/>
            <a:ext cx="932282" cy="932282"/>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9" descr="C:\Users\iamisis\Desktop\MetroStation_2.0_XiaZaiBa\metrostation_by_yankoa-d312tty\PNG\Navigation\blue\MB_0014_world1.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857752" y="1643056"/>
            <a:ext cx="932282" cy="932282"/>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2" descr="PPECLOGO-eff-0-1"/>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883794" y="3499074"/>
            <a:ext cx="835025" cy="503237"/>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3" descr="PPECLOGO-eff-0-2"/>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347718" y="3473674"/>
            <a:ext cx="773112" cy="473075"/>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4" descr="PPECLOGO-eff-0-3"/>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4286250" y="2786065"/>
            <a:ext cx="2373313" cy="1497013"/>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5" descr="PPECLOGO-eff-0-1"/>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3136205" y="4056285"/>
            <a:ext cx="412750" cy="249238"/>
          </a:xfrm>
          <a:prstGeom prst="rect">
            <a:avLst/>
          </a:prstGeom>
          <a:noFill/>
          <a:extLst>
            <a:ext uri="{909E8E84-426E-40DD-AFC4-6F175D3DCCD1}">
              <a14:hiddenFill xmlns:a14="http://schemas.microsoft.com/office/drawing/2010/main">
                <a:solidFill>
                  <a:srgbClr val="FFFFFF"/>
                </a:solidFill>
              </a14:hiddenFill>
            </a:ext>
          </a:extLst>
        </p:spPr>
      </p:pic>
      <p:pic>
        <p:nvPicPr>
          <p:cNvPr id="36" name="Picture 6" descr="PPECLOGO-eff-0-1"/>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5426968" y="3510185"/>
            <a:ext cx="315912" cy="190500"/>
          </a:xfrm>
          <a:prstGeom prst="rect">
            <a:avLst/>
          </a:prstGeom>
          <a:noFill/>
          <a:extLst>
            <a:ext uri="{909E8E84-426E-40DD-AFC4-6F175D3DCCD1}">
              <a14:hiddenFill xmlns:a14="http://schemas.microsoft.com/office/drawing/2010/main">
                <a:solidFill>
                  <a:srgbClr val="FFFFFF"/>
                </a:solidFill>
              </a14:hiddenFill>
            </a:ext>
          </a:extLst>
        </p:spPr>
      </p:pic>
      <p:pic>
        <p:nvPicPr>
          <p:cNvPr id="37" name="Picture 7" descr="PPECLOGO-eff-0-1"/>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4058545" y="4097561"/>
            <a:ext cx="155575" cy="93663"/>
          </a:xfrm>
          <a:prstGeom prst="rect">
            <a:avLst/>
          </a:prstGeom>
          <a:noFill/>
          <a:extLst>
            <a:ext uri="{909E8E84-426E-40DD-AFC4-6F175D3DCCD1}">
              <a14:hiddenFill xmlns:a14="http://schemas.microsoft.com/office/drawing/2010/main">
                <a:solidFill>
                  <a:srgbClr val="FFFFFF"/>
                </a:solidFill>
              </a14:hiddenFill>
            </a:ext>
          </a:extLst>
        </p:spPr>
      </p:pic>
      <p:pic>
        <p:nvPicPr>
          <p:cNvPr id="38" name="Picture 8" descr="PPECLOGO-eff-0-2"/>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3774382" y="3302224"/>
            <a:ext cx="773113" cy="473075"/>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9" descr="PPECLOGO-eff-5-4"/>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2500298" y="3700686"/>
            <a:ext cx="850220" cy="708025"/>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10" descr="PPECLOGO-eff-5-2"/>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3786184" y="3643321"/>
            <a:ext cx="1062933" cy="904875"/>
          </a:xfrm>
          <a:prstGeom prst="rect">
            <a:avLst/>
          </a:prstGeom>
          <a:noFill/>
          <a:extLst>
            <a:ext uri="{909E8E84-426E-40DD-AFC4-6F175D3DCCD1}">
              <a14:hiddenFill xmlns:a14="http://schemas.microsoft.com/office/drawing/2010/main">
                <a:solidFill>
                  <a:srgbClr val="FFFFFF"/>
                </a:solidFill>
              </a14:hiddenFill>
            </a:ext>
          </a:extLst>
        </p:spPr>
      </p:pic>
      <p:pic>
        <p:nvPicPr>
          <p:cNvPr id="41" name="Picture 11" descr="PPECLOGO-eff-5-4"/>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7572396" y="3397474"/>
            <a:ext cx="710484" cy="536575"/>
          </a:xfrm>
          <a:prstGeom prst="rect">
            <a:avLst/>
          </a:prstGeom>
          <a:noFill/>
          <a:extLst>
            <a:ext uri="{909E8E84-426E-40DD-AFC4-6F175D3DCCD1}">
              <a14:hiddenFill xmlns:a14="http://schemas.microsoft.com/office/drawing/2010/main">
                <a:solidFill>
                  <a:srgbClr val="FFFFFF"/>
                </a:solidFill>
              </a14:hiddenFill>
            </a:ext>
          </a:extLst>
        </p:spPr>
      </p:pic>
      <p:pic>
        <p:nvPicPr>
          <p:cNvPr id="42" name="Picture 12" descr="PPECLOGO-eff-0-1"/>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5873057" y="3964210"/>
            <a:ext cx="411163" cy="247650"/>
          </a:xfrm>
          <a:prstGeom prst="rect">
            <a:avLst/>
          </a:prstGeom>
          <a:noFill/>
          <a:extLst>
            <a:ext uri="{909E8E84-426E-40DD-AFC4-6F175D3DCCD1}">
              <a14:hiddenFill xmlns:a14="http://schemas.microsoft.com/office/drawing/2010/main">
                <a:solidFill>
                  <a:srgbClr val="FFFFFF"/>
                </a:solidFill>
              </a14:hiddenFill>
            </a:ext>
          </a:extLst>
        </p:spPr>
      </p:pic>
      <p:pic>
        <p:nvPicPr>
          <p:cNvPr id="43" name="Picture 13" descr="PPECLOGO-eff-0-1"/>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8481318" y="3170460"/>
            <a:ext cx="411162" cy="247650"/>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14" descr="PPECLOGO-eff2-1-2"/>
          <p:cNvPicPr>
            <a:picLocks noChangeAspect="1" noChangeArrowheads="1"/>
          </p:cNvPicPr>
          <p:nvPr/>
        </p:nvPicPr>
        <p:blipFill>
          <a:blip r:embed="rId19" cstate="print">
            <a:extLst>
              <a:ext uri="{28A0092B-C50C-407E-A947-70E740481C1C}">
                <a14:useLocalDpi xmlns:a14="http://schemas.microsoft.com/office/drawing/2010/main" val="0"/>
              </a:ext>
            </a:extLst>
          </a:blip>
          <a:srcRect/>
          <a:stretch>
            <a:fillRect/>
          </a:stretch>
        </p:blipFill>
        <p:spPr bwMode="auto">
          <a:xfrm>
            <a:off x="4714876" y="4000511"/>
            <a:ext cx="507168" cy="341525"/>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15" descr="PPECLOGO-eff2-1-3"/>
          <p:cNvPicPr>
            <a:picLocks noChangeAspect="1" noChangeArrowheads="1"/>
          </p:cNvPicPr>
          <p:nvPr/>
        </p:nvPicPr>
        <p:blipFill>
          <a:blip r:embed="rId20" cstate="print">
            <a:extLst>
              <a:ext uri="{28A0092B-C50C-407E-A947-70E740481C1C}">
                <a14:useLocalDpi xmlns:a14="http://schemas.microsoft.com/office/drawing/2010/main" val="0"/>
              </a:ext>
            </a:extLst>
          </a:blip>
          <a:srcRect/>
          <a:stretch>
            <a:fillRect/>
          </a:stretch>
        </p:blipFill>
        <p:spPr bwMode="auto">
          <a:xfrm>
            <a:off x="2755205" y="3435574"/>
            <a:ext cx="344488" cy="230187"/>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16" descr="PPECLOGO-eff2-1-4"/>
          <p:cNvPicPr>
            <a:picLocks noChangeAspect="1" noChangeArrowheads="1"/>
          </p:cNvPicPr>
          <p:nvPr/>
        </p:nvPicPr>
        <p:blipFill>
          <a:blip r:embed="rId21" cstate="print">
            <a:extLst>
              <a:ext uri="{28A0092B-C50C-407E-A947-70E740481C1C}">
                <a14:useLocalDpi xmlns:a14="http://schemas.microsoft.com/office/drawing/2010/main" val="0"/>
              </a:ext>
            </a:extLst>
          </a:blip>
          <a:srcRect/>
          <a:stretch>
            <a:fillRect/>
          </a:stretch>
        </p:blipFill>
        <p:spPr bwMode="auto">
          <a:xfrm>
            <a:off x="6327080" y="3775299"/>
            <a:ext cx="554038" cy="369887"/>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17" descr="PPECLOGO-eff2-1-3"/>
          <p:cNvPicPr>
            <a:picLocks noChangeAspect="1" noChangeArrowheads="1"/>
          </p:cNvPicPr>
          <p:nvPr/>
        </p:nvPicPr>
        <p:blipFill>
          <a:blip r:embed="rId20" cstate="print">
            <a:extLst>
              <a:ext uri="{28A0092B-C50C-407E-A947-70E740481C1C}">
                <a14:useLocalDpi xmlns:a14="http://schemas.microsoft.com/office/drawing/2010/main" val="0"/>
              </a:ext>
            </a:extLst>
          </a:blip>
          <a:srcRect/>
          <a:stretch>
            <a:fillRect/>
          </a:stretch>
        </p:blipFill>
        <p:spPr bwMode="auto">
          <a:xfrm>
            <a:off x="6893818" y="3513360"/>
            <a:ext cx="284162" cy="190500"/>
          </a:xfrm>
          <a:prstGeom prst="rect">
            <a:avLst/>
          </a:prstGeom>
          <a:noFill/>
          <a:extLst>
            <a:ext uri="{909E8E84-426E-40DD-AFC4-6F175D3DCCD1}">
              <a14:hiddenFill xmlns:a14="http://schemas.microsoft.com/office/drawing/2010/main">
                <a:solidFill>
                  <a:srgbClr val="FFFFFF"/>
                </a:solidFill>
              </a14:hiddenFill>
            </a:ext>
          </a:extLst>
        </p:spPr>
      </p:pic>
      <p:pic>
        <p:nvPicPr>
          <p:cNvPr id="48" name="Picture 18" descr="PPECLOGO-eff2-1-3"/>
          <p:cNvPicPr>
            <a:picLocks noChangeAspect="1" noChangeArrowheads="1"/>
          </p:cNvPicPr>
          <p:nvPr/>
        </p:nvPicPr>
        <p:blipFill>
          <a:blip r:embed="rId20" cstate="print">
            <a:extLst>
              <a:ext uri="{28A0092B-C50C-407E-A947-70E740481C1C}">
                <a14:useLocalDpi xmlns:a14="http://schemas.microsoft.com/office/drawing/2010/main" val="0"/>
              </a:ext>
            </a:extLst>
          </a:blip>
          <a:srcRect/>
          <a:stretch>
            <a:fillRect/>
          </a:stretch>
        </p:blipFill>
        <p:spPr bwMode="auto">
          <a:xfrm>
            <a:off x="7292280" y="3851499"/>
            <a:ext cx="222250" cy="149225"/>
          </a:xfrm>
          <a:prstGeom prst="rect">
            <a:avLst/>
          </a:prstGeom>
          <a:noFill/>
          <a:extLst>
            <a:ext uri="{909E8E84-426E-40DD-AFC4-6F175D3DCCD1}">
              <a14:hiddenFill xmlns:a14="http://schemas.microsoft.com/office/drawing/2010/main">
                <a:solidFill>
                  <a:srgbClr val="FFFFFF"/>
                </a:solidFill>
              </a14:hiddenFill>
            </a:ext>
          </a:extLst>
        </p:spPr>
      </p:pic>
      <p:sp>
        <p:nvSpPr>
          <p:cNvPr id="31" name="TextBox 30"/>
          <p:cNvSpPr txBox="1"/>
          <p:nvPr/>
        </p:nvSpPr>
        <p:spPr>
          <a:xfrm>
            <a:off x="1643043" y="3000379"/>
            <a:ext cx="6989413" cy="1200329"/>
          </a:xfrm>
          <a:prstGeom prst="rect">
            <a:avLst/>
          </a:prstGeom>
          <a:noFill/>
        </p:spPr>
        <p:txBody>
          <a:bodyPr wrap="none" rtlCol="0">
            <a:spAutoFit/>
          </a:bodyPr>
          <a:lstStyle/>
          <a:p>
            <a:pPr algn="ctr"/>
            <a:r>
              <a:rPr lang="zh-CN" altLang="en-US" sz="3600" dirty="0" smtClean="0">
                <a:ln w="12700">
                  <a:noFill/>
                </a:ln>
                <a:latin typeface="冬青黑体简体中文 W6" pitchFamily="34" charset="-122"/>
                <a:ea typeface="冬青黑体简体中文 W6" pitchFamily="34" charset="-122"/>
              </a:rPr>
              <a:t>基于</a:t>
            </a:r>
            <a:r>
              <a:rPr lang="en-US" altLang="zh-CN" sz="3600" dirty="0" smtClean="0">
                <a:ln w="12700">
                  <a:noFill/>
                </a:ln>
                <a:latin typeface="冬青黑体简体中文 W6" pitchFamily="34" charset="-122"/>
                <a:ea typeface="冬青黑体简体中文 W6" pitchFamily="34" charset="-122"/>
              </a:rPr>
              <a:t>JSP</a:t>
            </a:r>
            <a:r>
              <a:rPr lang="zh-CN" altLang="en-US" sz="3600" dirty="0" smtClean="0">
                <a:ln w="12700">
                  <a:noFill/>
                </a:ln>
                <a:latin typeface="冬青黑体简体中文 W6" pitchFamily="34" charset="-122"/>
                <a:ea typeface="冬青黑体简体中文 W6" pitchFamily="34" charset="-122"/>
              </a:rPr>
              <a:t>的杭州</a:t>
            </a:r>
            <a:r>
              <a:rPr lang="en-US" altLang="zh-CN" sz="3600" dirty="0" smtClean="0">
                <a:ln w="12700">
                  <a:noFill/>
                </a:ln>
                <a:latin typeface="冬青黑体简体中文 W6" pitchFamily="34" charset="-122"/>
                <a:ea typeface="冬青黑体简体中文 W6" pitchFamily="34" charset="-122"/>
              </a:rPr>
              <a:t>XX</a:t>
            </a:r>
            <a:r>
              <a:rPr lang="zh-CN" altLang="en-US" sz="3600" dirty="0" smtClean="0">
                <a:ln w="12700">
                  <a:noFill/>
                </a:ln>
                <a:latin typeface="冬青黑体简体中文 W6" pitchFamily="34" charset="-122"/>
                <a:ea typeface="冬青黑体简体中文 W6" pitchFamily="34" charset="-122"/>
              </a:rPr>
              <a:t>在线销售系统</a:t>
            </a:r>
            <a:endParaRPr lang="en-US" altLang="zh-CN" sz="3600" dirty="0" smtClean="0">
              <a:ln w="12700">
                <a:noFill/>
              </a:ln>
              <a:latin typeface="冬青黑体简体中文 W6" pitchFamily="34" charset="-122"/>
              <a:ea typeface="冬青黑体简体中文 W6" pitchFamily="34" charset="-122"/>
            </a:endParaRPr>
          </a:p>
          <a:p>
            <a:pPr algn="ctr"/>
            <a:r>
              <a:rPr lang="zh-CN" altLang="en-US" sz="3600" dirty="0" smtClean="0">
                <a:ln w="12700">
                  <a:noFill/>
                </a:ln>
                <a:latin typeface="冬青黑体简体中文 W6" pitchFamily="34" charset="-122"/>
                <a:ea typeface="冬青黑体简体中文 W6" pitchFamily="34" charset="-122"/>
              </a:rPr>
              <a:t>                                 设计与开发</a:t>
            </a:r>
            <a:endParaRPr lang="zh-CN" altLang="en-US" sz="7200" dirty="0">
              <a:ln w="12700">
                <a:noFill/>
              </a:ln>
              <a:latin typeface="冬青黑体简体中文 W6" pitchFamily="34" charset="-122"/>
              <a:ea typeface="冬青黑体简体中文 W6" pitchFamily="34" charset="-122"/>
            </a:endParaRPr>
          </a:p>
        </p:txBody>
      </p:sp>
      <p:grpSp>
        <p:nvGrpSpPr>
          <p:cNvPr id="3074" name="Group 2805"/>
          <p:cNvGrpSpPr>
            <a:grpSpLocks/>
          </p:cNvGrpSpPr>
          <p:nvPr/>
        </p:nvGrpSpPr>
        <p:grpSpPr bwMode="auto">
          <a:xfrm>
            <a:off x="5357820" y="4286262"/>
            <a:ext cx="3643313" cy="500062"/>
            <a:chOff x="3120" y="2430"/>
            <a:chExt cx="2304" cy="467"/>
          </a:xfrm>
          <a:solidFill>
            <a:schemeClr val="tx2">
              <a:lumMod val="50000"/>
              <a:alpha val="34000"/>
            </a:schemeClr>
          </a:solidFill>
        </p:grpSpPr>
        <p:sp>
          <p:nvSpPr>
            <p:cNvPr id="13" name="AutoShape 2788"/>
            <p:cNvSpPr>
              <a:spLocks noChangeArrowheads="1"/>
            </p:cNvSpPr>
            <p:nvPr/>
          </p:nvSpPr>
          <p:spPr bwMode="auto">
            <a:xfrm>
              <a:off x="3120" y="2430"/>
              <a:ext cx="601" cy="467"/>
            </a:xfrm>
            <a:prstGeom prst="chevron">
              <a:avLst>
                <a:gd name="adj" fmla="val 32173"/>
              </a:avLst>
            </a:prstGeom>
            <a:grpFill/>
            <a:ln w="9525">
              <a:noFill/>
              <a:miter lim="800000"/>
              <a:headEnd/>
              <a:tailEnd/>
            </a:ln>
            <a:effectLst/>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4" name="AutoShape 2792"/>
            <p:cNvSpPr>
              <a:spLocks noChangeArrowheads="1"/>
            </p:cNvSpPr>
            <p:nvPr/>
          </p:nvSpPr>
          <p:spPr bwMode="auto">
            <a:xfrm>
              <a:off x="3690" y="2430"/>
              <a:ext cx="599" cy="467"/>
            </a:xfrm>
            <a:prstGeom prst="chevron">
              <a:avLst>
                <a:gd name="adj" fmla="val 32173"/>
              </a:avLst>
            </a:prstGeom>
            <a:grpFill/>
            <a:ln w="9525">
              <a:noFill/>
              <a:miter lim="800000"/>
              <a:headEnd/>
              <a:tailEnd/>
            </a:ln>
            <a:effectLst/>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5" name="AutoShape 2793"/>
            <p:cNvSpPr>
              <a:spLocks noChangeArrowheads="1"/>
            </p:cNvSpPr>
            <p:nvPr/>
          </p:nvSpPr>
          <p:spPr bwMode="auto">
            <a:xfrm>
              <a:off x="4247" y="2430"/>
              <a:ext cx="599" cy="467"/>
            </a:xfrm>
            <a:prstGeom prst="chevron">
              <a:avLst>
                <a:gd name="adj" fmla="val 32173"/>
              </a:avLst>
            </a:prstGeom>
            <a:grpFill/>
            <a:ln w="9525">
              <a:noFill/>
              <a:miter lim="800000"/>
              <a:headEnd/>
              <a:tailEnd/>
            </a:ln>
            <a:effectLst/>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6" name="AutoShape 2794"/>
            <p:cNvSpPr>
              <a:spLocks noChangeArrowheads="1"/>
            </p:cNvSpPr>
            <p:nvPr/>
          </p:nvSpPr>
          <p:spPr bwMode="auto">
            <a:xfrm>
              <a:off x="4823" y="2430"/>
              <a:ext cx="601" cy="467"/>
            </a:xfrm>
            <a:prstGeom prst="chevron">
              <a:avLst>
                <a:gd name="adj" fmla="val 32173"/>
              </a:avLst>
            </a:prstGeom>
            <a:grpFill/>
            <a:ln w="9525">
              <a:noFill/>
              <a:miter lim="800000"/>
              <a:headEnd/>
              <a:tailEnd/>
            </a:ln>
            <a:effectLst/>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grpSp>
      <p:pic>
        <p:nvPicPr>
          <p:cNvPr id="50" name="Picture 10" descr="PPECLOGO-eff-5-2"/>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5143504" y="3714758"/>
            <a:ext cx="1062933" cy="904875"/>
          </a:xfrm>
          <a:prstGeom prst="rect">
            <a:avLst/>
          </a:prstGeom>
          <a:noFill/>
          <a:extLst>
            <a:ext uri="{909E8E84-426E-40DD-AFC4-6F175D3DCCD1}">
              <a14:hiddenFill xmlns:a14="http://schemas.microsoft.com/office/drawing/2010/main">
                <a:solidFill>
                  <a:srgbClr val="FFFFFF"/>
                </a:solidFill>
              </a14:hiddenFill>
            </a:ext>
          </a:extLst>
        </p:spPr>
      </p:pic>
      <p:grpSp>
        <p:nvGrpSpPr>
          <p:cNvPr id="65" name="组合 64"/>
          <p:cNvGrpSpPr/>
          <p:nvPr/>
        </p:nvGrpSpPr>
        <p:grpSpPr>
          <a:xfrm>
            <a:off x="6372200" y="142859"/>
            <a:ext cx="2557518" cy="2714644"/>
            <a:chOff x="6643702" y="142858"/>
            <a:chExt cx="2286016" cy="2714644"/>
          </a:xfrm>
        </p:grpSpPr>
        <p:grpSp>
          <p:nvGrpSpPr>
            <p:cNvPr id="52" name="组合 7"/>
            <p:cNvGrpSpPr/>
            <p:nvPr/>
          </p:nvGrpSpPr>
          <p:grpSpPr>
            <a:xfrm>
              <a:off x="6690877" y="289583"/>
              <a:ext cx="2238841" cy="2567919"/>
              <a:chOff x="2786050" y="214294"/>
              <a:chExt cx="2286016" cy="1928826"/>
            </a:xfrm>
            <a:solidFill>
              <a:srgbClr val="04AEDA"/>
            </a:solidFill>
            <a:effectLst>
              <a:outerShdw blurRad="50800" dist="38100" dir="5400000" algn="t" rotWithShape="0">
                <a:prstClr val="black">
                  <a:alpha val="40000"/>
                </a:prstClr>
              </a:outerShdw>
            </a:effectLst>
          </p:grpSpPr>
          <p:sp>
            <p:nvSpPr>
              <p:cNvPr id="58" name="矩形 57"/>
              <p:cNvSpPr/>
              <p:nvPr/>
            </p:nvSpPr>
            <p:spPr>
              <a:xfrm>
                <a:off x="2786050" y="214294"/>
                <a:ext cx="2286016" cy="142876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等腰三角形 58"/>
              <p:cNvSpPr/>
              <p:nvPr/>
            </p:nvSpPr>
            <p:spPr>
              <a:xfrm rot="10800000">
                <a:off x="2786050" y="1643054"/>
                <a:ext cx="2286016" cy="500066"/>
              </a:xfrm>
              <a:prstGeom prst="triangle">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4" name="矩形 53"/>
            <p:cNvSpPr/>
            <p:nvPr/>
          </p:nvSpPr>
          <p:spPr>
            <a:xfrm>
              <a:off x="6845280" y="142858"/>
              <a:ext cx="298488" cy="427962"/>
            </a:xfrm>
            <a:prstGeom prst="rect">
              <a:avLst/>
            </a:prstGeom>
            <a:solidFill>
              <a:srgbClr val="FBD00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TextBox 55"/>
            <p:cNvSpPr txBox="1"/>
            <p:nvPr/>
          </p:nvSpPr>
          <p:spPr>
            <a:xfrm>
              <a:off x="6643702" y="1466530"/>
              <a:ext cx="2286016" cy="584775"/>
            </a:xfrm>
            <a:prstGeom prst="rect">
              <a:avLst/>
            </a:prstGeom>
            <a:noFill/>
          </p:spPr>
          <p:txBody>
            <a:bodyPr wrap="square" rtlCol="0">
              <a:spAutoFit/>
            </a:bodyPr>
            <a:lstStyle/>
            <a:p>
              <a:pPr algn="ctr"/>
              <a:r>
                <a:rPr lang="en-US" altLang="zh-CN" sz="1600" b="1" spc="-100" dirty="0" smtClean="0">
                  <a:solidFill>
                    <a:schemeClr val="bg1"/>
                  </a:solidFill>
                  <a:latin typeface="微软雅黑" pitchFamily="34" charset="-122"/>
                  <a:ea typeface="微软雅黑" pitchFamily="34" charset="-122"/>
                  <a:cs typeface="Arial Unicode MS" pitchFamily="34" charset="-122"/>
                </a:rPr>
                <a:t>2012</a:t>
              </a:r>
              <a:r>
                <a:rPr lang="zh-CN" altLang="en-US" sz="1600" b="1" spc="-100" dirty="0" smtClean="0">
                  <a:solidFill>
                    <a:schemeClr val="bg1"/>
                  </a:solidFill>
                  <a:latin typeface="微软雅黑" pitchFamily="34" charset="-122"/>
                  <a:ea typeface="微软雅黑" pitchFamily="34" charset="-122"/>
                  <a:cs typeface="Arial Unicode MS" pitchFamily="34" charset="-122"/>
                </a:rPr>
                <a:t>届电子信息工程</a:t>
              </a:r>
              <a:endParaRPr lang="en-US" altLang="zh-CN" sz="1600" b="1" spc="-100" dirty="0" smtClean="0">
                <a:solidFill>
                  <a:schemeClr val="bg1"/>
                </a:solidFill>
                <a:latin typeface="微软雅黑" pitchFamily="34" charset="-122"/>
                <a:ea typeface="微软雅黑" pitchFamily="34" charset="-122"/>
                <a:cs typeface="Arial Unicode MS" pitchFamily="34" charset="-122"/>
              </a:endParaRPr>
            </a:p>
            <a:p>
              <a:pPr algn="ctr"/>
              <a:r>
                <a:rPr lang="zh-CN" altLang="en-US" sz="1600" b="1" spc="-100" dirty="0" smtClean="0">
                  <a:solidFill>
                    <a:schemeClr val="bg1"/>
                  </a:solidFill>
                  <a:latin typeface="微软雅黑" pitchFamily="34" charset="-122"/>
                  <a:ea typeface="微软雅黑" pitchFamily="34" charset="-122"/>
                  <a:cs typeface="Arial Unicode MS" pitchFamily="34" charset="-122"/>
                </a:rPr>
                <a:t>本科毕业答辩</a:t>
              </a:r>
              <a:endParaRPr lang="zh-CN" altLang="en-US" sz="1600" b="1" spc="-100" dirty="0">
                <a:solidFill>
                  <a:schemeClr val="bg1"/>
                </a:solidFill>
                <a:latin typeface="微软雅黑" pitchFamily="34" charset="-122"/>
                <a:ea typeface="微软雅黑" pitchFamily="34" charset="-122"/>
                <a:cs typeface="Arial Unicode MS" pitchFamily="34" charset="-122"/>
              </a:endParaRPr>
            </a:p>
          </p:txBody>
        </p:sp>
        <p:sp>
          <p:nvSpPr>
            <p:cNvPr id="57" name="五角星 56"/>
            <p:cNvSpPr/>
            <p:nvPr/>
          </p:nvSpPr>
          <p:spPr>
            <a:xfrm>
              <a:off x="7643834" y="2143122"/>
              <a:ext cx="428628" cy="427992"/>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0" name="图片 59" descr="clip_image002.jpg"/>
            <p:cNvPicPr>
              <a:picLocks noChangeAspect="1"/>
            </p:cNvPicPr>
            <p:nvPr/>
          </p:nvPicPr>
          <p:blipFill>
            <a:blip r:embed="rId22" cstate="print"/>
            <a:stretch>
              <a:fillRect/>
            </a:stretch>
          </p:blipFill>
          <p:spPr>
            <a:xfrm>
              <a:off x="6786578" y="714362"/>
              <a:ext cx="2000232" cy="500065"/>
            </a:xfrm>
            <a:prstGeom prst="rect">
              <a:avLst/>
            </a:prstGeom>
          </p:spPr>
        </p:pic>
      </p:grpSp>
      <p:sp>
        <p:nvSpPr>
          <p:cNvPr id="3079" name="副标题 4"/>
          <p:cNvSpPr>
            <a:spLocks noGrp="1"/>
          </p:cNvSpPr>
          <p:nvPr>
            <p:ph type="subTitle" sz="quarter" idx="4294967295"/>
          </p:nvPr>
        </p:nvSpPr>
        <p:spPr bwMode="auto">
          <a:xfrm>
            <a:off x="1000100" y="4071949"/>
            <a:ext cx="4500594" cy="714380"/>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lnSpcReduction="10000"/>
          </a:bodyPr>
          <a:lstStyle/>
          <a:p>
            <a:pPr marL="0" marR="0" lvl="0" indent="0" algn="ctr" defTabSz="914400" rtl="0" eaLnBrk="0" fontAlgn="base" latinLnBrk="0" hangingPunct="0">
              <a:lnSpc>
                <a:spcPct val="100000"/>
              </a:lnSpc>
              <a:spcBef>
                <a:spcPct val="20000"/>
              </a:spcBef>
              <a:spcAft>
                <a:spcPct val="0"/>
              </a:spcAft>
              <a:buClrTx/>
              <a:buSzTx/>
              <a:buFontTx/>
              <a:buNone/>
              <a:tabLst/>
            </a:pPr>
            <a:r>
              <a:rPr lang="zh-CN" altLang="en-US" sz="2000" dirty="0" smtClean="0">
                <a:ln w="12700">
                  <a:noFill/>
                </a:ln>
                <a:latin typeface="微软雅黑" pitchFamily="34" charset="-122"/>
                <a:ea typeface="微软雅黑" pitchFamily="34" charset="-122"/>
              </a:rPr>
              <a:t>答辩人：</a:t>
            </a:r>
            <a:r>
              <a:rPr lang="en-US" altLang="zh-CN" sz="2000" dirty="0" smtClean="0">
                <a:ln w="12700">
                  <a:noFill/>
                </a:ln>
                <a:latin typeface="微软雅黑" pitchFamily="34" charset="-122"/>
                <a:ea typeface="微软雅黑" pitchFamily="34" charset="-122"/>
              </a:rPr>
              <a:t>XXXXX</a:t>
            </a:r>
            <a:r>
              <a:rPr lang="zh-CN" altLang="zh-CN" sz="2000" dirty="0" smtClean="0">
                <a:ln w="12700">
                  <a:noFill/>
                </a:ln>
                <a:latin typeface="微软雅黑" pitchFamily="34" charset="-122"/>
                <a:ea typeface="微软雅黑" pitchFamily="34" charset="-122"/>
              </a:rPr>
              <a:t> </a:t>
            </a:r>
            <a:endParaRPr lang="en-US" altLang="zh-CN" sz="2000" dirty="0" smtClean="0">
              <a:ln w="12700">
                <a:noFill/>
              </a:ln>
              <a:latin typeface="微软雅黑" pitchFamily="34" charset="-122"/>
              <a:ea typeface="微软雅黑" pitchFamily="34" charset="-122"/>
            </a:endParaRPr>
          </a:p>
          <a:p>
            <a:pPr marL="0" indent="0" algn="ctr" eaLnBrk="0" fontAlgn="base" hangingPunct="0">
              <a:spcAft>
                <a:spcPct val="0"/>
              </a:spcAft>
              <a:buNone/>
            </a:pPr>
            <a:r>
              <a:rPr lang="zh-CN" altLang="en-US" sz="2000" dirty="0" smtClean="0">
                <a:ln w="12700">
                  <a:noFill/>
                </a:ln>
                <a:latin typeface="微软雅黑" pitchFamily="34" charset="-122"/>
                <a:ea typeface="微软雅黑" pitchFamily="34" charset="-122"/>
              </a:rPr>
              <a:t>导   师：</a:t>
            </a:r>
            <a:r>
              <a:rPr lang="en-US" altLang="zh-CN" sz="2000" dirty="0" smtClean="0">
                <a:ln w="12700">
                  <a:noFill/>
                </a:ln>
                <a:latin typeface="微软雅黑" pitchFamily="34" charset="-122"/>
                <a:ea typeface="微软雅黑" pitchFamily="34" charset="-122"/>
              </a:rPr>
              <a:t>XXX</a:t>
            </a:r>
            <a:endParaRPr lang="zh-CN" altLang="zh-CN" sz="2000" dirty="0" smtClean="0">
              <a:ln w="12700">
                <a:noFill/>
              </a:ln>
              <a:latin typeface="微软雅黑" pitchFamily="34" charset="-122"/>
              <a:ea typeface="微软雅黑" pitchFamily="34" charset="-122"/>
            </a:endParaRPr>
          </a:p>
        </p:txBody>
      </p:sp>
      <p:sp>
        <p:nvSpPr>
          <p:cNvPr id="67" name="矩形 66"/>
          <p:cNvSpPr/>
          <p:nvPr/>
        </p:nvSpPr>
        <p:spPr>
          <a:xfrm>
            <a:off x="785786" y="0"/>
            <a:ext cx="2071702" cy="285734"/>
          </a:xfrm>
          <a:prstGeom prst="rect">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9" name="直接连接符 48"/>
          <p:cNvCxnSpPr/>
          <p:nvPr/>
        </p:nvCxnSpPr>
        <p:spPr>
          <a:xfrm>
            <a:off x="-1044624" y="3867894"/>
            <a:ext cx="7056784" cy="0"/>
          </a:xfrm>
          <a:prstGeom prst="line">
            <a:avLst/>
          </a:prstGeom>
          <a:ln>
            <a:gradFill flip="none" rotWithShape="1">
              <a:gsLst>
                <a:gs pos="100000">
                  <a:schemeClr val="bg1">
                    <a:alpha val="0"/>
                  </a:schemeClr>
                </a:gs>
                <a:gs pos="0">
                  <a:schemeClr val="bg1"/>
                </a:gs>
              </a:gsLst>
              <a:path path="shape">
                <a:fillToRect l="50000" t="50000" r="50000" b="50000"/>
              </a:path>
              <a:tileRect/>
            </a:gradFill>
          </a:ln>
          <a:effectLst>
            <a:innerShdw>
              <a:prstClr val="black">
                <a:alpha val="0"/>
              </a:prstClr>
            </a:inn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516731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slide(fromBottom)">
                                      <p:cBhvr>
                                        <p:cTn id="7" dur="500"/>
                                        <p:tgtEl>
                                          <p:spTgt spid="25"/>
                                        </p:tgtEl>
                                      </p:cBhvr>
                                    </p:animEffect>
                                  </p:childTnLst>
                                </p:cTn>
                              </p:par>
                            </p:childTnLst>
                          </p:cTn>
                        </p:par>
                        <p:par>
                          <p:cTn id="8" fill="hold">
                            <p:stCondLst>
                              <p:cond delay="500"/>
                            </p:stCondLst>
                            <p:childTnLst>
                              <p:par>
                                <p:cTn id="9" presetID="12" presetClass="entr" presetSubtype="4" fill="hold"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slide(fromBottom)">
                                      <p:cBhvr>
                                        <p:cTn id="11" dur="500"/>
                                        <p:tgtEl>
                                          <p:spTgt spid="30"/>
                                        </p:tgtEl>
                                      </p:cBhvr>
                                    </p:animEffect>
                                  </p:childTnLst>
                                </p:cTn>
                              </p:par>
                            </p:childTnLst>
                          </p:cTn>
                        </p:par>
                        <p:par>
                          <p:cTn id="12" fill="hold">
                            <p:stCondLst>
                              <p:cond delay="1000"/>
                            </p:stCondLst>
                            <p:childTnLst>
                              <p:par>
                                <p:cTn id="13" presetID="12" presetClass="entr" presetSubtype="4" fill="hold"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slide(fromBottom)">
                                      <p:cBhvr>
                                        <p:cTn id="15" dur="500"/>
                                        <p:tgtEl>
                                          <p:spTgt spid="26"/>
                                        </p:tgtEl>
                                      </p:cBhvr>
                                    </p:animEffect>
                                  </p:childTnLst>
                                </p:cTn>
                              </p:par>
                            </p:childTnLst>
                          </p:cTn>
                        </p:par>
                        <p:par>
                          <p:cTn id="16" fill="hold">
                            <p:stCondLst>
                              <p:cond delay="1500"/>
                            </p:stCondLst>
                            <p:childTnLst>
                              <p:par>
                                <p:cTn id="17" presetID="12" presetClass="entr" presetSubtype="4" fill="hold"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slide(fromBottom)">
                                      <p:cBhvr>
                                        <p:cTn id="19" dur="500"/>
                                        <p:tgtEl>
                                          <p:spTgt spid="27"/>
                                        </p:tgtEl>
                                      </p:cBhvr>
                                    </p:animEffect>
                                  </p:childTnLst>
                                </p:cTn>
                              </p:par>
                            </p:childTnLst>
                          </p:cTn>
                        </p:par>
                        <p:par>
                          <p:cTn id="20" fill="hold">
                            <p:stCondLst>
                              <p:cond delay="2000"/>
                            </p:stCondLst>
                            <p:childTnLst>
                              <p:par>
                                <p:cTn id="21" presetID="12" presetClass="entr" presetSubtype="4" fill="hold" nodeType="after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slide(fromBottom)">
                                      <p:cBhvr>
                                        <p:cTn id="23" dur="500"/>
                                        <p:tgtEl>
                                          <p:spTgt spid="28"/>
                                        </p:tgtEl>
                                      </p:cBhvr>
                                    </p:animEffect>
                                  </p:childTnLst>
                                </p:cTn>
                              </p:par>
                            </p:childTnLst>
                          </p:cTn>
                        </p:par>
                        <p:par>
                          <p:cTn id="24" fill="hold">
                            <p:stCondLst>
                              <p:cond delay="2500"/>
                            </p:stCondLst>
                            <p:childTnLst>
                              <p:par>
                                <p:cTn id="25" presetID="12" presetClass="entr" presetSubtype="4" fill="hold" nodeType="after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slide(fromBottom)">
                                      <p:cBhvr>
                                        <p:cTn id="27" dur="500"/>
                                        <p:tgtEl>
                                          <p:spTgt spid="29"/>
                                        </p:tgtEl>
                                      </p:cBhvr>
                                    </p:animEffect>
                                  </p:childTnLst>
                                </p:cTn>
                              </p:par>
                            </p:childTnLst>
                          </p:cTn>
                        </p:par>
                        <p:par>
                          <p:cTn id="28" fill="hold">
                            <p:stCondLst>
                              <p:cond delay="3000"/>
                            </p:stCondLst>
                            <p:childTnLst>
                              <p:par>
                                <p:cTn id="29" presetID="12" presetClass="entr" presetSubtype="4" fill="hold" nodeType="afterEffect">
                                  <p:stCondLst>
                                    <p:cond delay="0"/>
                                  </p:stCondLst>
                                  <p:childTnLst>
                                    <p:set>
                                      <p:cBhvr>
                                        <p:cTn id="30" dur="1" fill="hold">
                                          <p:stCondLst>
                                            <p:cond delay="0"/>
                                          </p:stCondLst>
                                        </p:cTn>
                                        <p:tgtEl>
                                          <p:spTgt spid="39"/>
                                        </p:tgtEl>
                                        <p:attrNameLst>
                                          <p:attrName>style.visibility</p:attrName>
                                        </p:attrNameLst>
                                      </p:cBhvr>
                                      <p:to>
                                        <p:strVal val="visible"/>
                                      </p:to>
                                    </p:set>
                                    <p:animEffect transition="in" filter="slide(fromBottom)">
                                      <p:cBhvr>
                                        <p:cTn id="31" dur="500"/>
                                        <p:tgtEl>
                                          <p:spTgt spid="39"/>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3079">
                                            <p:txEl>
                                              <p:pRg st="0" end="0"/>
                                            </p:txEl>
                                          </p:spTgt>
                                        </p:tgtEl>
                                        <p:attrNameLst>
                                          <p:attrName>style.visibility</p:attrName>
                                        </p:attrNameLst>
                                      </p:cBhvr>
                                      <p:to>
                                        <p:strVal val="visible"/>
                                      </p:to>
                                    </p:set>
                                    <p:animEffect transition="in" filter="fade">
                                      <p:cBhvr>
                                        <p:cTn id="36" dur="2000"/>
                                        <p:tgtEl>
                                          <p:spTgt spid="3079">
                                            <p:txEl>
                                              <p:pRg st="0" end="0"/>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3079">
                                            <p:txEl>
                                              <p:pRg st="1" end="1"/>
                                            </p:txEl>
                                          </p:spTgt>
                                        </p:tgtEl>
                                        <p:attrNameLst>
                                          <p:attrName>style.visibility</p:attrName>
                                        </p:attrNameLst>
                                      </p:cBhvr>
                                      <p:to>
                                        <p:strVal val="visible"/>
                                      </p:to>
                                    </p:set>
                                    <p:animEffect transition="in" filter="fade">
                                      <p:cBhvr>
                                        <p:cTn id="41" dur="2000"/>
                                        <p:tgtEl>
                                          <p:spTgt spid="3079">
                                            <p:txEl>
                                              <p:pRg st="1" end="1"/>
                                            </p:txEl>
                                          </p:spTgt>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31"/>
                                        </p:tgtEl>
                                        <p:attrNameLst>
                                          <p:attrName>style.visibility</p:attrName>
                                        </p:attrNameLst>
                                      </p:cBhvr>
                                      <p:to>
                                        <p:strVal val="visible"/>
                                      </p:to>
                                    </p:set>
                                    <p:animEffect transition="in" filter="fade">
                                      <p:cBhvr>
                                        <p:cTn id="44" dur="2000"/>
                                        <p:tgtEl>
                                          <p:spTgt spid="31"/>
                                        </p:tgtEl>
                                      </p:cBhvr>
                                    </p:animEffect>
                                  </p:childTnLst>
                                </p:cTn>
                              </p:par>
                              <p:par>
                                <p:cTn id="45" presetID="10" presetClass="entr" presetSubtype="0" fill="hold" nodeType="withEffect">
                                  <p:stCondLst>
                                    <p:cond delay="0"/>
                                  </p:stCondLst>
                                  <p:childTnLst>
                                    <p:set>
                                      <p:cBhvr>
                                        <p:cTn id="46" dur="1" fill="hold">
                                          <p:stCondLst>
                                            <p:cond delay="0"/>
                                          </p:stCondLst>
                                        </p:cTn>
                                        <p:tgtEl>
                                          <p:spTgt spid="35"/>
                                        </p:tgtEl>
                                        <p:attrNameLst>
                                          <p:attrName>style.visibility</p:attrName>
                                        </p:attrNameLst>
                                      </p:cBhvr>
                                      <p:to>
                                        <p:strVal val="visible"/>
                                      </p:to>
                                    </p:set>
                                    <p:animEffect transition="in" filter="fade">
                                      <p:cBhvr>
                                        <p:cTn id="47" dur="500"/>
                                        <p:tgtEl>
                                          <p:spTgt spid="35"/>
                                        </p:tgtEl>
                                      </p:cBhvr>
                                    </p:animEffect>
                                  </p:childTnLst>
                                </p:cTn>
                              </p:par>
                              <p:par>
                                <p:cTn id="48" presetID="10" presetClass="entr" presetSubtype="0" fill="hold" nodeType="withEffect">
                                  <p:stCondLst>
                                    <p:cond delay="0"/>
                                  </p:stCondLst>
                                  <p:childTnLst>
                                    <p:set>
                                      <p:cBhvr>
                                        <p:cTn id="49" dur="1" fill="hold">
                                          <p:stCondLst>
                                            <p:cond delay="0"/>
                                          </p:stCondLst>
                                        </p:cTn>
                                        <p:tgtEl>
                                          <p:spTgt spid="34"/>
                                        </p:tgtEl>
                                        <p:attrNameLst>
                                          <p:attrName>style.visibility</p:attrName>
                                        </p:attrNameLst>
                                      </p:cBhvr>
                                      <p:to>
                                        <p:strVal val="visible"/>
                                      </p:to>
                                    </p:set>
                                    <p:animEffect transition="in" filter="fade">
                                      <p:cBhvr>
                                        <p:cTn id="50" dur="500"/>
                                        <p:tgtEl>
                                          <p:spTgt spid="34"/>
                                        </p:tgtEl>
                                      </p:cBhvr>
                                    </p:animEffect>
                                  </p:childTnLst>
                                </p:cTn>
                              </p:par>
                              <p:par>
                                <p:cTn id="51" presetID="10" presetClass="entr" presetSubtype="0" fill="hold" nodeType="withEffect">
                                  <p:stCondLst>
                                    <p:cond delay="0"/>
                                  </p:stCondLst>
                                  <p:childTnLst>
                                    <p:set>
                                      <p:cBhvr>
                                        <p:cTn id="52" dur="1" fill="hold">
                                          <p:stCondLst>
                                            <p:cond delay="0"/>
                                          </p:stCondLst>
                                        </p:cTn>
                                        <p:tgtEl>
                                          <p:spTgt spid="32"/>
                                        </p:tgtEl>
                                        <p:attrNameLst>
                                          <p:attrName>style.visibility</p:attrName>
                                        </p:attrNameLst>
                                      </p:cBhvr>
                                      <p:to>
                                        <p:strVal val="visible"/>
                                      </p:to>
                                    </p:set>
                                    <p:animEffect transition="in" filter="fade">
                                      <p:cBhvr>
                                        <p:cTn id="53" dur="500"/>
                                        <p:tgtEl>
                                          <p:spTgt spid="32"/>
                                        </p:tgtEl>
                                      </p:cBhvr>
                                    </p:animEffect>
                                  </p:childTnLst>
                                </p:cTn>
                              </p:par>
                              <p:par>
                                <p:cTn id="54" presetID="10" presetClass="entr" presetSubtype="0" fill="hold" nodeType="withEffect">
                                  <p:stCondLst>
                                    <p:cond delay="0"/>
                                  </p:stCondLst>
                                  <p:childTnLst>
                                    <p:set>
                                      <p:cBhvr>
                                        <p:cTn id="55" dur="1" fill="hold">
                                          <p:stCondLst>
                                            <p:cond delay="0"/>
                                          </p:stCondLst>
                                        </p:cTn>
                                        <p:tgtEl>
                                          <p:spTgt spid="38"/>
                                        </p:tgtEl>
                                        <p:attrNameLst>
                                          <p:attrName>style.visibility</p:attrName>
                                        </p:attrNameLst>
                                      </p:cBhvr>
                                      <p:to>
                                        <p:strVal val="visible"/>
                                      </p:to>
                                    </p:set>
                                    <p:animEffect transition="in" filter="fade">
                                      <p:cBhvr>
                                        <p:cTn id="56" dur="500"/>
                                        <p:tgtEl>
                                          <p:spTgt spid="38"/>
                                        </p:tgtEl>
                                      </p:cBhvr>
                                    </p:animEffect>
                                  </p:childTnLst>
                                </p:cTn>
                              </p:par>
                              <p:par>
                                <p:cTn id="57" presetID="10" presetClass="entr" presetSubtype="0" fill="hold" nodeType="withEffect">
                                  <p:stCondLst>
                                    <p:cond delay="0"/>
                                  </p:stCondLst>
                                  <p:childTnLst>
                                    <p:set>
                                      <p:cBhvr>
                                        <p:cTn id="58" dur="1" fill="hold">
                                          <p:stCondLst>
                                            <p:cond delay="0"/>
                                          </p:stCondLst>
                                        </p:cTn>
                                        <p:tgtEl>
                                          <p:spTgt spid="40"/>
                                        </p:tgtEl>
                                        <p:attrNameLst>
                                          <p:attrName>style.visibility</p:attrName>
                                        </p:attrNameLst>
                                      </p:cBhvr>
                                      <p:to>
                                        <p:strVal val="visible"/>
                                      </p:to>
                                    </p:set>
                                    <p:animEffect transition="in" filter="fade">
                                      <p:cBhvr>
                                        <p:cTn id="59" dur="500"/>
                                        <p:tgtEl>
                                          <p:spTgt spid="40"/>
                                        </p:tgtEl>
                                      </p:cBhvr>
                                    </p:animEffect>
                                  </p:childTnLst>
                                </p:cTn>
                              </p:par>
                              <p:par>
                                <p:cTn id="60" presetID="10" presetClass="entr" presetSubtype="0" fill="hold" nodeType="withEffect">
                                  <p:stCondLst>
                                    <p:cond delay="0"/>
                                  </p:stCondLst>
                                  <p:childTnLst>
                                    <p:set>
                                      <p:cBhvr>
                                        <p:cTn id="61" dur="1" fill="hold">
                                          <p:stCondLst>
                                            <p:cond delay="0"/>
                                          </p:stCondLst>
                                        </p:cTn>
                                        <p:tgtEl>
                                          <p:spTgt spid="42"/>
                                        </p:tgtEl>
                                        <p:attrNameLst>
                                          <p:attrName>style.visibility</p:attrName>
                                        </p:attrNameLst>
                                      </p:cBhvr>
                                      <p:to>
                                        <p:strVal val="visible"/>
                                      </p:to>
                                    </p:set>
                                    <p:animEffect transition="in" filter="fade">
                                      <p:cBhvr>
                                        <p:cTn id="62" dur="500"/>
                                        <p:tgtEl>
                                          <p:spTgt spid="42"/>
                                        </p:tgtEl>
                                      </p:cBhvr>
                                    </p:animEffect>
                                  </p:childTnLst>
                                </p:cTn>
                              </p:par>
                              <p:par>
                                <p:cTn id="63" presetID="10" presetClass="entr" presetSubtype="0" fill="hold" nodeType="withEffect">
                                  <p:stCondLst>
                                    <p:cond delay="0"/>
                                  </p:stCondLst>
                                  <p:childTnLst>
                                    <p:set>
                                      <p:cBhvr>
                                        <p:cTn id="64" dur="1" fill="hold">
                                          <p:stCondLst>
                                            <p:cond delay="0"/>
                                          </p:stCondLst>
                                        </p:cTn>
                                        <p:tgtEl>
                                          <p:spTgt spid="33"/>
                                        </p:tgtEl>
                                        <p:attrNameLst>
                                          <p:attrName>style.visibility</p:attrName>
                                        </p:attrNameLst>
                                      </p:cBhvr>
                                      <p:to>
                                        <p:strVal val="visible"/>
                                      </p:to>
                                    </p:set>
                                    <p:animEffect transition="in" filter="fade">
                                      <p:cBhvr>
                                        <p:cTn id="65" dur="500"/>
                                        <p:tgtEl>
                                          <p:spTgt spid="33"/>
                                        </p:tgtEl>
                                      </p:cBhvr>
                                    </p:animEffect>
                                  </p:childTnLst>
                                </p:cTn>
                              </p:par>
                              <p:par>
                                <p:cTn id="66" presetID="10" presetClass="entr" presetSubtype="0" fill="hold" nodeType="withEffect">
                                  <p:stCondLst>
                                    <p:cond delay="0"/>
                                  </p:stCondLst>
                                  <p:childTnLst>
                                    <p:set>
                                      <p:cBhvr>
                                        <p:cTn id="67" dur="1" fill="hold">
                                          <p:stCondLst>
                                            <p:cond delay="0"/>
                                          </p:stCondLst>
                                        </p:cTn>
                                        <p:tgtEl>
                                          <p:spTgt spid="41"/>
                                        </p:tgtEl>
                                        <p:attrNameLst>
                                          <p:attrName>style.visibility</p:attrName>
                                        </p:attrNameLst>
                                      </p:cBhvr>
                                      <p:to>
                                        <p:strVal val="visible"/>
                                      </p:to>
                                    </p:set>
                                    <p:animEffect transition="in" filter="fade">
                                      <p:cBhvr>
                                        <p:cTn id="68" dur="500"/>
                                        <p:tgtEl>
                                          <p:spTgt spid="41"/>
                                        </p:tgtEl>
                                      </p:cBhvr>
                                    </p:animEffect>
                                  </p:childTnLst>
                                </p:cTn>
                              </p:par>
                              <p:par>
                                <p:cTn id="69" presetID="10" presetClass="entr" presetSubtype="0" fill="hold" nodeType="withEffect">
                                  <p:stCondLst>
                                    <p:cond delay="0"/>
                                  </p:stCondLst>
                                  <p:childTnLst>
                                    <p:set>
                                      <p:cBhvr>
                                        <p:cTn id="70" dur="1" fill="hold">
                                          <p:stCondLst>
                                            <p:cond delay="0"/>
                                          </p:stCondLst>
                                        </p:cTn>
                                        <p:tgtEl>
                                          <p:spTgt spid="36"/>
                                        </p:tgtEl>
                                        <p:attrNameLst>
                                          <p:attrName>style.visibility</p:attrName>
                                        </p:attrNameLst>
                                      </p:cBhvr>
                                      <p:to>
                                        <p:strVal val="visible"/>
                                      </p:to>
                                    </p:set>
                                    <p:animEffect transition="in" filter="fade">
                                      <p:cBhvr>
                                        <p:cTn id="71" dur="500"/>
                                        <p:tgtEl>
                                          <p:spTgt spid="36"/>
                                        </p:tgtEl>
                                      </p:cBhvr>
                                    </p:animEffect>
                                  </p:childTnLst>
                                </p:cTn>
                              </p:par>
                              <p:par>
                                <p:cTn id="72" presetID="10" presetClass="entr" presetSubtype="0" fill="hold" nodeType="withEffect">
                                  <p:stCondLst>
                                    <p:cond delay="0"/>
                                  </p:stCondLst>
                                  <p:childTnLst>
                                    <p:set>
                                      <p:cBhvr>
                                        <p:cTn id="73" dur="1" fill="hold">
                                          <p:stCondLst>
                                            <p:cond delay="0"/>
                                          </p:stCondLst>
                                        </p:cTn>
                                        <p:tgtEl>
                                          <p:spTgt spid="43"/>
                                        </p:tgtEl>
                                        <p:attrNameLst>
                                          <p:attrName>style.visibility</p:attrName>
                                        </p:attrNameLst>
                                      </p:cBhvr>
                                      <p:to>
                                        <p:strVal val="visible"/>
                                      </p:to>
                                    </p:set>
                                    <p:animEffect transition="in" filter="fade">
                                      <p:cBhvr>
                                        <p:cTn id="74" dur="500"/>
                                        <p:tgtEl>
                                          <p:spTgt spid="43"/>
                                        </p:tgtEl>
                                      </p:cBhvr>
                                    </p:animEffect>
                                  </p:childTnLst>
                                </p:cTn>
                              </p:par>
                              <p:par>
                                <p:cTn id="75" presetID="10" presetClass="entr" presetSubtype="0" fill="hold" nodeType="withEffect">
                                  <p:stCondLst>
                                    <p:cond delay="0"/>
                                  </p:stCondLst>
                                  <p:childTnLst>
                                    <p:set>
                                      <p:cBhvr>
                                        <p:cTn id="76" dur="1" fill="hold">
                                          <p:stCondLst>
                                            <p:cond delay="0"/>
                                          </p:stCondLst>
                                        </p:cTn>
                                        <p:tgtEl>
                                          <p:spTgt spid="37"/>
                                        </p:tgtEl>
                                        <p:attrNameLst>
                                          <p:attrName>style.visibility</p:attrName>
                                        </p:attrNameLst>
                                      </p:cBhvr>
                                      <p:to>
                                        <p:strVal val="visible"/>
                                      </p:to>
                                    </p:set>
                                    <p:animEffect transition="in" filter="fade">
                                      <p:cBhvr>
                                        <p:cTn id="77" dur="500"/>
                                        <p:tgtEl>
                                          <p:spTgt spid="37"/>
                                        </p:tgtEl>
                                      </p:cBhvr>
                                    </p:animEffect>
                                  </p:childTnLst>
                                </p:cTn>
                              </p:par>
                              <p:par>
                                <p:cTn id="78" presetID="35" presetClass="path" presetSubtype="0" fill="hold" nodeType="withEffect">
                                  <p:stCondLst>
                                    <p:cond delay="0"/>
                                  </p:stCondLst>
                                  <p:childTnLst>
                                    <p:animMotion origin="layout" path="M 0 0  L -0.25 0  E" pathEditMode="relative" rAng="0" ptsTypes="">
                                      <p:cBhvr>
                                        <p:cTn id="79" dur="11000" fill="hold"/>
                                        <p:tgtEl>
                                          <p:spTgt spid="41"/>
                                        </p:tgtEl>
                                        <p:attrNameLst>
                                          <p:attrName>ppt_x</p:attrName>
                                          <p:attrName>ppt_y</p:attrName>
                                        </p:attrNameLst>
                                      </p:cBhvr>
                                      <p:rCtr x="0" y="0"/>
                                    </p:animMotion>
                                  </p:childTnLst>
                                </p:cTn>
                              </p:par>
                              <p:par>
                                <p:cTn id="80" presetID="35" presetClass="path" presetSubtype="0" fill="hold" nodeType="withEffect">
                                  <p:stCondLst>
                                    <p:cond delay="0"/>
                                  </p:stCondLst>
                                  <p:childTnLst>
                                    <p:animMotion origin="layout" path="M 4.16667E-6 3.33333E-6 L -0.31632 3.33333E-6 " pathEditMode="relative" rAng="0" ptsTypes="AA">
                                      <p:cBhvr>
                                        <p:cTn id="81" dur="11400" fill="hold"/>
                                        <p:tgtEl>
                                          <p:spTgt spid="33"/>
                                        </p:tgtEl>
                                        <p:attrNameLst>
                                          <p:attrName>ppt_x</p:attrName>
                                          <p:attrName>ppt_y</p:attrName>
                                        </p:attrNameLst>
                                      </p:cBhvr>
                                      <p:rCtr x="-15816" y="0"/>
                                    </p:animMotion>
                                  </p:childTnLst>
                                </p:cTn>
                              </p:par>
                              <p:par>
                                <p:cTn id="82" presetID="35" presetClass="path" presetSubtype="0" fill="hold" nodeType="withEffect">
                                  <p:stCondLst>
                                    <p:cond delay="0"/>
                                  </p:stCondLst>
                                  <p:childTnLst>
                                    <p:animMotion origin="layout" path="M 0.00504 -1.85185E-6 L -0.46684 -1.85185E-6 " pathEditMode="relative" rAng="0" ptsTypes="AA">
                                      <p:cBhvr>
                                        <p:cTn id="83" dur="11600" fill="hold"/>
                                        <p:tgtEl>
                                          <p:spTgt spid="36"/>
                                        </p:tgtEl>
                                        <p:attrNameLst>
                                          <p:attrName>ppt_x</p:attrName>
                                          <p:attrName>ppt_y</p:attrName>
                                        </p:attrNameLst>
                                      </p:cBhvr>
                                      <p:rCtr x="-23594" y="0"/>
                                    </p:animMotion>
                                  </p:childTnLst>
                                </p:cTn>
                              </p:par>
                              <p:par>
                                <p:cTn id="84" presetID="35" presetClass="path" presetSubtype="0" fill="hold" nodeType="withEffect">
                                  <p:stCondLst>
                                    <p:cond delay="0"/>
                                  </p:stCondLst>
                                  <p:childTnLst>
                                    <p:animMotion origin="layout" path="M -3.05556E-6 1.11111E-6 L -0.19531 1.11111E-6 " pathEditMode="relative" rAng="0" ptsTypes="AA">
                                      <p:cBhvr>
                                        <p:cTn id="85" dur="11500" fill="hold"/>
                                        <p:tgtEl>
                                          <p:spTgt spid="38"/>
                                        </p:tgtEl>
                                        <p:attrNameLst>
                                          <p:attrName>ppt_x</p:attrName>
                                          <p:attrName>ppt_y</p:attrName>
                                        </p:attrNameLst>
                                      </p:cBhvr>
                                      <p:rCtr x="-9774" y="0"/>
                                    </p:animMotion>
                                  </p:childTnLst>
                                </p:cTn>
                              </p:par>
                              <p:par>
                                <p:cTn id="86" presetID="35" presetClass="path" presetSubtype="0" fill="hold" nodeType="withEffect">
                                  <p:stCondLst>
                                    <p:cond delay="100"/>
                                  </p:stCondLst>
                                  <p:childTnLst>
                                    <p:animMotion origin="layout" path="M 5.55556E-7 2.59259E-6 L -0.43594 2.59259E-6 " pathEditMode="relative" rAng="0" ptsTypes="AA">
                                      <p:cBhvr>
                                        <p:cTn id="87" dur="12500" fill="hold"/>
                                        <p:tgtEl>
                                          <p:spTgt spid="35"/>
                                        </p:tgtEl>
                                        <p:attrNameLst>
                                          <p:attrName>ppt_x</p:attrName>
                                          <p:attrName>ppt_y</p:attrName>
                                        </p:attrNameLst>
                                      </p:cBhvr>
                                      <p:rCtr x="-21806" y="0"/>
                                    </p:animMotion>
                                  </p:childTnLst>
                                </p:cTn>
                              </p:par>
                              <p:par>
                                <p:cTn id="88" presetID="35" presetClass="path" presetSubtype="0" fill="hold" nodeType="withEffect">
                                  <p:stCondLst>
                                    <p:cond delay="0"/>
                                  </p:stCondLst>
                                  <p:childTnLst>
                                    <p:animMotion origin="layout" path="M -1.94444E-6 2.59259E-6 L -0.61719 2.59259E-6 " pathEditMode="relative" rAng="0" ptsTypes="AA">
                                      <p:cBhvr>
                                        <p:cTn id="89" dur="12600" fill="hold"/>
                                        <p:tgtEl>
                                          <p:spTgt spid="37"/>
                                        </p:tgtEl>
                                        <p:attrNameLst>
                                          <p:attrName>ppt_x</p:attrName>
                                          <p:attrName>ppt_y</p:attrName>
                                        </p:attrNameLst>
                                      </p:cBhvr>
                                      <p:rCtr x="-30868" y="0"/>
                                    </p:animMotion>
                                  </p:childTnLst>
                                </p:cTn>
                              </p:par>
                              <p:par>
                                <p:cTn id="90" presetID="35" presetClass="path" presetSubtype="0" fill="hold" nodeType="withEffect">
                                  <p:stCondLst>
                                    <p:cond delay="0"/>
                                  </p:stCondLst>
                                  <p:childTnLst>
                                    <p:animMotion origin="layout" path="M 3.05556E-6 -1.85185E-6 L -0.33577 -1.85185E-6 " pathEditMode="relative" rAng="0" ptsTypes="AA">
                                      <p:cBhvr>
                                        <p:cTn id="91" dur="11900" fill="hold"/>
                                        <p:tgtEl>
                                          <p:spTgt spid="32"/>
                                        </p:tgtEl>
                                        <p:attrNameLst>
                                          <p:attrName>ppt_x</p:attrName>
                                          <p:attrName>ppt_y</p:attrName>
                                        </p:attrNameLst>
                                      </p:cBhvr>
                                      <p:rCtr x="-16788" y="0"/>
                                    </p:animMotion>
                                  </p:childTnLst>
                                </p:cTn>
                              </p:par>
                              <p:par>
                                <p:cTn id="92" presetID="35" presetClass="path" presetSubtype="0" fill="hold" nodeType="withEffect">
                                  <p:stCondLst>
                                    <p:cond delay="0"/>
                                  </p:stCondLst>
                                  <p:childTnLst>
                                    <p:animMotion origin="layout" path="M 1.66667E-6 -1.85185E-6 L -0.57188 -1.85185E-6 " pathEditMode="relative" rAng="0" ptsTypes="AA">
                                      <p:cBhvr>
                                        <p:cTn id="93" dur="11500" fill="hold"/>
                                        <p:tgtEl>
                                          <p:spTgt spid="42"/>
                                        </p:tgtEl>
                                        <p:attrNameLst>
                                          <p:attrName>ppt_x</p:attrName>
                                          <p:attrName>ppt_y</p:attrName>
                                        </p:attrNameLst>
                                      </p:cBhvr>
                                      <p:rCtr x="-28594" y="0"/>
                                    </p:animMotion>
                                  </p:childTnLst>
                                </p:cTn>
                              </p:par>
                              <p:par>
                                <p:cTn id="94" presetID="35" presetClass="path" presetSubtype="0" fill="hold" nodeType="withEffect">
                                  <p:stCondLst>
                                    <p:cond delay="0"/>
                                  </p:stCondLst>
                                  <p:childTnLst>
                                    <p:animMotion origin="layout" path="M 1.66667E-6 -1.85185E-6 L -0.57188 -1.85185E-6 " pathEditMode="relative" rAng="0" ptsTypes="AA">
                                      <p:cBhvr>
                                        <p:cTn id="95" dur="13800" fill="hold"/>
                                        <p:tgtEl>
                                          <p:spTgt spid="43"/>
                                        </p:tgtEl>
                                        <p:attrNameLst>
                                          <p:attrName>ppt_x</p:attrName>
                                          <p:attrName>ppt_y</p:attrName>
                                        </p:attrNameLst>
                                      </p:cBhvr>
                                      <p:rCtr x="-28594" y="0"/>
                                    </p:animMotion>
                                  </p:childTnLst>
                                </p:cTn>
                              </p:par>
                              <p:par>
                                <p:cTn id="96" presetID="63" presetClass="path" presetSubtype="0" fill="hold" nodeType="withEffect">
                                  <p:stCondLst>
                                    <p:cond delay="0"/>
                                  </p:stCondLst>
                                  <p:childTnLst>
                                    <p:animMotion origin="layout" path="M 5.55556E-7 2.59259E-6 L 0.43906 2.59259E-6 " pathEditMode="relative" rAng="0" ptsTypes="AA">
                                      <p:cBhvr>
                                        <p:cTn id="97" dur="12700" fill="hold"/>
                                        <p:tgtEl>
                                          <p:spTgt spid="40"/>
                                        </p:tgtEl>
                                        <p:attrNameLst>
                                          <p:attrName>ppt_x</p:attrName>
                                          <p:attrName>ppt_y</p:attrName>
                                        </p:attrNameLst>
                                      </p:cBhvr>
                                      <p:rCtr x="21944" y="0"/>
                                    </p:animMotion>
                                  </p:childTnLst>
                                </p:cTn>
                              </p:par>
                              <p:par>
                                <p:cTn id="98" presetID="63" presetClass="path" presetSubtype="0" fill="hold" nodeType="withEffect">
                                  <p:stCondLst>
                                    <p:cond delay="0"/>
                                  </p:stCondLst>
                                  <p:childTnLst>
                                    <p:animMotion origin="layout" path="M -1.38889E-6 2.96296E-6 L 0.62813 2.96296E-6 " pathEditMode="relative" rAng="0" ptsTypes="AA">
                                      <p:cBhvr>
                                        <p:cTn id="99" dur="12800" fill="hold"/>
                                        <p:tgtEl>
                                          <p:spTgt spid="39"/>
                                        </p:tgtEl>
                                        <p:attrNameLst>
                                          <p:attrName>ppt_x</p:attrName>
                                          <p:attrName>ppt_y</p:attrName>
                                        </p:attrNameLst>
                                      </p:cBhvr>
                                      <p:rCtr x="31406" y="0"/>
                                    </p:animMotion>
                                  </p:childTnLst>
                                </p:cTn>
                              </p:par>
                              <p:par>
                                <p:cTn id="100" presetID="63" presetClass="path" presetSubtype="0" fill="hold" nodeType="withEffect">
                                  <p:stCondLst>
                                    <p:cond delay="0"/>
                                  </p:stCondLst>
                                  <p:childTnLst>
                                    <p:animMotion origin="layout" path="M 2.77778E-6 -2.96296E-6 L 0.42465 -2.96296E-6 " pathEditMode="relative" rAng="0" ptsTypes="AA">
                                      <p:cBhvr>
                                        <p:cTn id="101" dur="12500" fill="hold"/>
                                        <p:tgtEl>
                                          <p:spTgt spid="34"/>
                                        </p:tgtEl>
                                        <p:attrNameLst>
                                          <p:attrName>ppt_x</p:attrName>
                                          <p:attrName>ppt_y</p:attrName>
                                        </p:attrNameLst>
                                      </p:cBhvr>
                                      <p:rCtr x="21233" y="0"/>
                                    </p:animMotion>
                                  </p:childTnLst>
                                </p:cTn>
                              </p:par>
                              <p:par>
                                <p:cTn id="102" presetID="10" presetClass="exit" presetSubtype="0" fill="hold" nodeType="withEffect">
                                  <p:stCondLst>
                                    <p:cond delay="2500"/>
                                  </p:stCondLst>
                                  <p:childTnLst>
                                    <p:animEffect transition="out" filter="fade">
                                      <p:cBhvr>
                                        <p:cTn id="103" dur="500"/>
                                        <p:tgtEl>
                                          <p:spTgt spid="39"/>
                                        </p:tgtEl>
                                      </p:cBhvr>
                                    </p:animEffect>
                                    <p:set>
                                      <p:cBhvr>
                                        <p:cTn id="104" dur="1" fill="hold">
                                          <p:stCondLst>
                                            <p:cond delay="499"/>
                                          </p:stCondLst>
                                        </p:cTn>
                                        <p:tgtEl>
                                          <p:spTgt spid="39"/>
                                        </p:tgtEl>
                                        <p:attrNameLst>
                                          <p:attrName>style.visibility</p:attrName>
                                        </p:attrNameLst>
                                      </p:cBhvr>
                                      <p:to>
                                        <p:strVal val="hidden"/>
                                      </p:to>
                                    </p:set>
                                  </p:childTnLst>
                                </p:cTn>
                              </p:par>
                              <p:par>
                                <p:cTn id="105" presetID="10" presetClass="exit" presetSubtype="0" fill="hold" nodeType="withEffect">
                                  <p:stCondLst>
                                    <p:cond delay="2500"/>
                                  </p:stCondLst>
                                  <p:childTnLst>
                                    <p:animEffect transition="out" filter="fade">
                                      <p:cBhvr>
                                        <p:cTn id="106" dur="500"/>
                                        <p:tgtEl>
                                          <p:spTgt spid="40"/>
                                        </p:tgtEl>
                                      </p:cBhvr>
                                    </p:animEffect>
                                    <p:set>
                                      <p:cBhvr>
                                        <p:cTn id="107" dur="1" fill="hold">
                                          <p:stCondLst>
                                            <p:cond delay="499"/>
                                          </p:stCondLst>
                                        </p:cTn>
                                        <p:tgtEl>
                                          <p:spTgt spid="40"/>
                                        </p:tgtEl>
                                        <p:attrNameLst>
                                          <p:attrName>style.visibility</p:attrName>
                                        </p:attrNameLst>
                                      </p:cBhvr>
                                      <p:to>
                                        <p:strVal val="hidden"/>
                                      </p:to>
                                    </p:set>
                                  </p:childTnLst>
                                </p:cTn>
                              </p:par>
                              <p:par>
                                <p:cTn id="108" presetID="10" presetClass="exit" presetSubtype="0" fill="hold" nodeType="withEffect">
                                  <p:stCondLst>
                                    <p:cond delay="2500"/>
                                  </p:stCondLst>
                                  <p:childTnLst>
                                    <p:animEffect transition="out" filter="fade">
                                      <p:cBhvr>
                                        <p:cTn id="109" dur="500"/>
                                        <p:tgtEl>
                                          <p:spTgt spid="42"/>
                                        </p:tgtEl>
                                      </p:cBhvr>
                                    </p:animEffect>
                                    <p:set>
                                      <p:cBhvr>
                                        <p:cTn id="110" dur="1" fill="hold">
                                          <p:stCondLst>
                                            <p:cond delay="499"/>
                                          </p:stCondLst>
                                        </p:cTn>
                                        <p:tgtEl>
                                          <p:spTgt spid="42"/>
                                        </p:tgtEl>
                                        <p:attrNameLst>
                                          <p:attrName>style.visibility</p:attrName>
                                        </p:attrNameLst>
                                      </p:cBhvr>
                                      <p:to>
                                        <p:strVal val="hidden"/>
                                      </p:to>
                                    </p:set>
                                  </p:childTnLst>
                                </p:cTn>
                              </p:par>
                              <p:par>
                                <p:cTn id="111" presetID="10" presetClass="exit" presetSubtype="0" fill="hold" nodeType="withEffect">
                                  <p:stCondLst>
                                    <p:cond delay="2500"/>
                                  </p:stCondLst>
                                  <p:childTnLst>
                                    <p:animEffect transition="out" filter="fade">
                                      <p:cBhvr>
                                        <p:cTn id="112" dur="500"/>
                                        <p:tgtEl>
                                          <p:spTgt spid="37"/>
                                        </p:tgtEl>
                                      </p:cBhvr>
                                    </p:animEffect>
                                    <p:set>
                                      <p:cBhvr>
                                        <p:cTn id="113" dur="1" fill="hold">
                                          <p:stCondLst>
                                            <p:cond delay="499"/>
                                          </p:stCondLst>
                                        </p:cTn>
                                        <p:tgtEl>
                                          <p:spTgt spid="37"/>
                                        </p:tgtEl>
                                        <p:attrNameLst>
                                          <p:attrName>style.visibility</p:attrName>
                                        </p:attrNameLst>
                                      </p:cBhvr>
                                      <p:to>
                                        <p:strVal val="hidden"/>
                                      </p:to>
                                    </p:set>
                                  </p:childTnLst>
                                </p:cTn>
                              </p:par>
                              <p:par>
                                <p:cTn id="114" presetID="10" presetClass="exit" presetSubtype="0" fill="hold" nodeType="withEffect">
                                  <p:stCondLst>
                                    <p:cond delay="2500"/>
                                  </p:stCondLst>
                                  <p:childTnLst>
                                    <p:animEffect transition="out" filter="fade">
                                      <p:cBhvr>
                                        <p:cTn id="115" dur="500"/>
                                        <p:tgtEl>
                                          <p:spTgt spid="35"/>
                                        </p:tgtEl>
                                      </p:cBhvr>
                                    </p:animEffect>
                                    <p:set>
                                      <p:cBhvr>
                                        <p:cTn id="116" dur="1" fill="hold">
                                          <p:stCondLst>
                                            <p:cond delay="499"/>
                                          </p:stCondLst>
                                        </p:cTn>
                                        <p:tgtEl>
                                          <p:spTgt spid="35"/>
                                        </p:tgtEl>
                                        <p:attrNameLst>
                                          <p:attrName>style.visibility</p:attrName>
                                        </p:attrNameLst>
                                      </p:cBhvr>
                                      <p:to>
                                        <p:strVal val="hidden"/>
                                      </p:to>
                                    </p:set>
                                  </p:childTnLst>
                                </p:cTn>
                              </p:par>
                              <p:par>
                                <p:cTn id="117" presetID="10" presetClass="exit" presetSubtype="0" fill="hold" nodeType="withEffect">
                                  <p:stCondLst>
                                    <p:cond delay="2500"/>
                                  </p:stCondLst>
                                  <p:childTnLst>
                                    <p:animEffect transition="out" filter="fade">
                                      <p:cBhvr>
                                        <p:cTn id="118" dur="500"/>
                                        <p:tgtEl>
                                          <p:spTgt spid="38"/>
                                        </p:tgtEl>
                                      </p:cBhvr>
                                    </p:animEffect>
                                    <p:set>
                                      <p:cBhvr>
                                        <p:cTn id="119" dur="1" fill="hold">
                                          <p:stCondLst>
                                            <p:cond delay="499"/>
                                          </p:stCondLst>
                                        </p:cTn>
                                        <p:tgtEl>
                                          <p:spTgt spid="38"/>
                                        </p:tgtEl>
                                        <p:attrNameLst>
                                          <p:attrName>style.visibility</p:attrName>
                                        </p:attrNameLst>
                                      </p:cBhvr>
                                      <p:to>
                                        <p:strVal val="hidden"/>
                                      </p:to>
                                    </p:set>
                                  </p:childTnLst>
                                </p:cTn>
                              </p:par>
                              <p:par>
                                <p:cTn id="120" presetID="10" presetClass="exit" presetSubtype="0" fill="hold" nodeType="withEffect">
                                  <p:stCondLst>
                                    <p:cond delay="2500"/>
                                  </p:stCondLst>
                                  <p:childTnLst>
                                    <p:animEffect transition="out" filter="fade">
                                      <p:cBhvr>
                                        <p:cTn id="121" dur="500"/>
                                        <p:tgtEl>
                                          <p:spTgt spid="33"/>
                                        </p:tgtEl>
                                      </p:cBhvr>
                                    </p:animEffect>
                                    <p:set>
                                      <p:cBhvr>
                                        <p:cTn id="122" dur="1" fill="hold">
                                          <p:stCondLst>
                                            <p:cond delay="499"/>
                                          </p:stCondLst>
                                        </p:cTn>
                                        <p:tgtEl>
                                          <p:spTgt spid="33"/>
                                        </p:tgtEl>
                                        <p:attrNameLst>
                                          <p:attrName>style.visibility</p:attrName>
                                        </p:attrNameLst>
                                      </p:cBhvr>
                                      <p:to>
                                        <p:strVal val="hidden"/>
                                      </p:to>
                                    </p:set>
                                  </p:childTnLst>
                                </p:cTn>
                              </p:par>
                              <p:par>
                                <p:cTn id="123" presetID="10" presetClass="exit" presetSubtype="0" fill="hold" nodeType="withEffect">
                                  <p:stCondLst>
                                    <p:cond delay="2500"/>
                                  </p:stCondLst>
                                  <p:childTnLst>
                                    <p:animEffect transition="out" filter="fade">
                                      <p:cBhvr>
                                        <p:cTn id="124" dur="500"/>
                                        <p:tgtEl>
                                          <p:spTgt spid="41"/>
                                        </p:tgtEl>
                                      </p:cBhvr>
                                    </p:animEffect>
                                    <p:set>
                                      <p:cBhvr>
                                        <p:cTn id="125" dur="1" fill="hold">
                                          <p:stCondLst>
                                            <p:cond delay="499"/>
                                          </p:stCondLst>
                                        </p:cTn>
                                        <p:tgtEl>
                                          <p:spTgt spid="41"/>
                                        </p:tgtEl>
                                        <p:attrNameLst>
                                          <p:attrName>style.visibility</p:attrName>
                                        </p:attrNameLst>
                                      </p:cBhvr>
                                      <p:to>
                                        <p:strVal val="hidden"/>
                                      </p:to>
                                    </p:set>
                                  </p:childTnLst>
                                </p:cTn>
                              </p:par>
                              <p:par>
                                <p:cTn id="126" presetID="10" presetClass="exit" presetSubtype="0" fill="hold" nodeType="withEffect">
                                  <p:stCondLst>
                                    <p:cond delay="2500"/>
                                  </p:stCondLst>
                                  <p:childTnLst>
                                    <p:animEffect transition="out" filter="fade">
                                      <p:cBhvr>
                                        <p:cTn id="127" dur="500"/>
                                        <p:tgtEl>
                                          <p:spTgt spid="43"/>
                                        </p:tgtEl>
                                      </p:cBhvr>
                                    </p:animEffect>
                                    <p:set>
                                      <p:cBhvr>
                                        <p:cTn id="128" dur="1" fill="hold">
                                          <p:stCondLst>
                                            <p:cond delay="499"/>
                                          </p:stCondLst>
                                        </p:cTn>
                                        <p:tgtEl>
                                          <p:spTgt spid="43"/>
                                        </p:tgtEl>
                                        <p:attrNameLst>
                                          <p:attrName>style.visibility</p:attrName>
                                        </p:attrNameLst>
                                      </p:cBhvr>
                                      <p:to>
                                        <p:strVal val="hidden"/>
                                      </p:to>
                                    </p:set>
                                  </p:childTnLst>
                                </p:cTn>
                              </p:par>
                              <p:par>
                                <p:cTn id="129" presetID="10" presetClass="exit" presetSubtype="0" fill="hold" nodeType="withEffect">
                                  <p:stCondLst>
                                    <p:cond delay="2500"/>
                                  </p:stCondLst>
                                  <p:childTnLst>
                                    <p:animEffect transition="out" filter="fade">
                                      <p:cBhvr>
                                        <p:cTn id="130" dur="500"/>
                                        <p:tgtEl>
                                          <p:spTgt spid="34"/>
                                        </p:tgtEl>
                                      </p:cBhvr>
                                    </p:animEffect>
                                    <p:set>
                                      <p:cBhvr>
                                        <p:cTn id="131" dur="1" fill="hold">
                                          <p:stCondLst>
                                            <p:cond delay="499"/>
                                          </p:stCondLst>
                                        </p:cTn>
                                        <p:tgtEl>
                                          <p:spTgt spid="34"/>
                                        </p:tgtEl>
                                        <p:attrNameLst>
                                          <p:attrName>style.visibility</p:attrName>
                                        </p:attrNameLst>
                                      </p:cBhvr>
                                      <p:to>
                                        <p:strVal val="hidden"/>
                                      </p:to>
                                    </p:set>
                                  </p:childTnLst>
                                </p:cTn>
                              </p:par>
                              <p:par>
                                <p:cTn id="132" presetID="10" presetClass="exit" presetSubtype="0" fill="hold" nodeType="withEffect">
                                  <p:stCondLst>
                                    <p:cond delay="2500"/>
                                  </p:stCondLst>
                                  <p:childTnLst>
                                    <p:animEffect transition="out" filter="fade">
                                      <p:cBhvr>
                                        <p:cTn id="133" dur="500"/>
                                        <p:tgtEl>
                                          <p:spTgt spid="32"/>
                                        </p:tgtEl>
                                      </p:cBhvr>
                                    </p:animEffect>
                                    <p:set>
                                      <p:cBhvr>
                                        <p:cTn id="134" dur="1" fill="hold">
                                          <p:stCondLst>
                                            <p:cond delay="499"/>
                                          </p:stCondLst>
                                        </p:cTn>
                                        <p:tgtEl>
                                          <p:spTgt spid="32"/>
                                        </p:tgtEl>
                                        <p:attrNameLst>
                                          <p:attrName>style.visibility</p:attrName>
                                        </p:attrNameLst>
                                      </p:cBhvr>
                                      <p:to>
                                        <p:strVal val="hidden"/>
                                      </p:to>
                                    </p:set>
                                  </p:childTnLst>
                                </p:cTn>
                              </p:par>
                              <p:par>
                                <p:cTn id="135" presetID="10" presetClass="exit" presetSubtype="0" fill="hold" nodeType="withEffect">
                                  <p:stCondLst>
                                    <p:cond delay="2500"/>
                                  </p:stCondLst>
                                  <p:childTnLst>
                                    <p:animEffect transition="out" filter="fade">
                                      <p:cBhvr>
                                        <p:cTn id="136" dur="500"/>
                                        <p:tgtEl>
                                          <p:spTgt spid="36"/>
                                        </p:tgtEl>
                                      </p:cBhvr>
                                    </p:animEffect>
                                    <p:set>
                                      <p:cBhvr>
                                        <p:cTn id="137" dur="1" fill="hold">
                                          <p:stCondLst>
                                            <p:cond delay="499"/>
                                          </p:stCondLst>
                                        </p:cTn>
                                        <p:tgtEl>
                                          <p:spTgt spid="36"/>
                                        </p:tgtEl>
                                        <p:attrNameLst>
                                          <p:attrName>style.visibility</p:attrName>
                                        </p:attrNameLst>
                                      </p:cBhvr>
                                      <p:to>
                                        <p:strVal val="hidden"/>
                                      </p:to>
                                    </p:set>
                                  </p:childTnLst>
                                </p:cTn>
                              </p:par>
                              <p:par>
                                <p:cTn id="138" presetID="10" presetClass="entr" presetSubtype="0" fill="hold" nodeType="withEffect">
                                  <p:stCondLst>
                                    <p:cond delay="0"/>
                                  </p:stCondLst>
                                  <p:childTnLst>
                                    <p:set>
                                      <p:cBhvr>
                                        <p:cTn id="139" dur="1" fill="hold">
                                          <p:stCondLst>
                                            <p:cond delay="0"/>
                                          </p:stCondLst>
                                        </p:cTn>
                                        <p:tgtEl>
                                          <p:spTgt spid="44"/>
                                        </p:tgtEl>
                                        <p:attrNameLst>
                                          <p:attrName>style.visibility</p:attrName>
                                        </p:attrNameLst>
                                      </p:cBhvr>
                                      <p:to>
                                        <p:strVal val="visible"/>
                                      </p:to>
                                    </p:set>
                                    <p:animEffect transition="in" filter="fade">
                                      <p:cBhvr>
                                        <p:cTn id="140" dur="100"/>
                                        <p:tgtEl>
                                          <p:spTgt spid="44"/>
                                        </p:tgtEl>
                                      </p:cBhvr>
                                    </p:animEffect>
                                  </p:childTnLst>
                                </p:cTn>
                              </p:par>
                              <p:par>
                                <p:cTn id="141" presetID="10" presetClass="entr" presetSubtype="0" fill="hold" nodeType="withEffect">
                                  <p:stCondLst>
                                    <p:cond delay="600"/>
                                  </p:stCondLst>
                                  <p:childTnLst>
                                    <p:set>
                                      <p:cBhvr>
                                        <p:cTn id="142" dur="1" fill="hold">
                                          <p:stCondLst>
                                            <p:cond delay="0"/>
                                          </p:stCondLst>
                                        </p:cTn>
                                        <p:tgtEl>
                                          <p:spTgt spid="45"/>
                                        </p:tgtEl>
                                        <p:attrNameLst>
                                          <p:attrName>style.visibility</p:attrName>
                                        </p:attrNameLst>
                                      </p:cBhvr>
                                      <p:to>
                                        <p:strVal val="visible"/>
                                      </p:to>
                                    </p:set>
                                    <p:animEffect transition="in" filter="fade">
                                      <p:cBhvr>
                                        <p:cTn id="143" dur="100"/>
                                        <p:tgtEl>
                                          <p:spTgt spid="45"/>
                                        </p:tgtEl>
                                      </p:cBhvr>
                                    </p:animEffect>
                                  </p:childTnLst>
                                </p:cTn>
                              </p:par>
                              <p:par>
                                <p:cTn id="144" presetID="10" presetClass="entr" presetSubtype="0" fill="hold" nodeType="withEffect">
                                  <p:stCondLst>
                                    <p:cond delay="200"/>
                                  </p:stCondLst>
                                  <p:childTnLst>
                                    <p:set>
                                      <p:cBhvr>
                                        <p:cTn id="145" dur="1" fill="hold">
                                          <p:stCondLst>
                                            <p:cond delay="0"/>
                                          </p:stCondLst>
                                        </p:cTn>
                                        <p:tgtEl>
                                          <p:spTgt spid="46"/>
                                        </p:tgtEl>
                                        <p:attrNameLst>
                                          <p:attrName>style.visibility</p:attrName>
                                        </p:attrNameLst>
                                      </p:cBhvr>
                                      <p:to>
                                        <p:strVal val="visible"/>
                                      </p:to>
                                    </p:set>
                                    <p:animEffect transition="in" filter="fade">
                                      <p:cBhvr>
                                        <p:cTn id="146" dur="100"/>
                                        <p:tgtEl>
                                          <p:spTgt spid="46"/>
                                        </p:tgtEl>
                                      </p:cBhvr>
                                    </p:animEffect>
                                  </p:childTnLst>
                                </p:cTn>
                              </p:par>
                              <p:par>
                                <p:cTn id="147" presetID="10" presetClass="entr" presetSubtype="0" fill="hold" nodeType="withEffect">
                                  <p:stCondLst>
                                    <p:cond delay="1800"/>
                                  </p:stCondLst>
                                  <p:childTnLst>
                                    <p:set>
                                      <p:cBhvr>
                                        <p:cTn id="148" dur="1" fill="hold">
                                          <p:stCondLst>
                                            <p:cond delay="0"/>
                                          </p:stCondLst>
                                        </p:cTn>
                                        <p:tgtEl>
                                          <p:spTgt spid="47"/>
                                        </p:tgtEl>
                                        <p:attrNameLst>
                                          <p:attrName>style.visibility</p:attrName>
                                        </p:attrNameLst>
                                      </p:cBhvr>
                                      <p:to>
                                        <p:strVal val="visible"/>
                                      </p:to>
                                    </p:set>
                                    <p:animEffect transition="in" filter="fade">
                                      <p:cBhvr>
                                        <p:cTn id="149" dur="100"/>
                                        <p:tgtEl>
                                          <p:spTgt spid="47"/>
                                        </p:tgtEl>
                                      </p:cBhvr>
                                    </p:animEffect>
                                  </p:childTnLst>
                                </p:cTn>
                              </p:par>
                              <p:par>
                                <p:cTn id="150" presetID="10" presetClass="entr" presetSubtype="0" fill="hold" nodeType="withEffect">
                                  <p:stCondLst>
                                    <p:cond delay="2200"/>
                                  </p:stCondLst>
                                  <p:childTnLst>
                                    <p:set>
                                      <p:cBhvr>
                                        <p:cTn id="151" dur="1" fill="hold">
                                          <p:stCondLst>
                                            <p:cond delay="0"/>
                                          </p:stCondLst>
                                        </p:cTn>
                                        <p:tgtEl>
                                          <p:spTgt spid="48"/>
                                        </p:tgtEl>
                                        <p:attrNameLst>
                                          <p:attrName>style.visibility</p:attrName>
                                        </p:attrNameLst>
                                      </p:cBhvr>
                                      <p:to>
                                        <p:strVal val="visible"/>
                                      </p:to>
                                    </p:set>
                                    <p:animEffect transition="in" filter="fade">
                                      <p:cBhvr>
                                        <p:cTn id="152" dur="100"/>
                                        <p:tgtEl>
                                          <p:spTgt spid="48"/>
                                        </p:tgtEl>
                                      </p:cBhvr>
                                    </p:animEffect>
                                  </p:childTnLst>
                                </p:cTn>
                              </p:par>
                              <p:par>
                                <p:cTn id="153" presetID="53" presetClass="exit" presetSubtype="0" fill="hold" nodeType="withEffect">
                                  <p:stCondLst>
                                    <p:cond delay="100"/>
                                  </p:stCondLst>
                                  <p:childTnLst>
                                    <p:anim calcmode="lin" valueType="num">
                                      <p:cBhvr>
                                        <p:cTn id="154" dur="1000"/>
                                        <p:tgtEl>
                                          <p:spTgt spid="44"/>
                                        </p:tgtEl>
                                        <p:attrNameLst>
                                          <p:attrName>ppt_w</p:attrName>
                                        </p:attrNameLst>
                                      </p:cBhvr>
                                      <p:tavLst>
                                        <p:tav tm="0">
                                          <p:val>
                                            <p:strVal val="ppt_w"/>
                                          </p:val>
                                        </p:tav>
                                        <p:tav tm="100000">
                                          <p:val>
                                            <p:fltVal val="0"/>
                                          </p:val>
                                        </p:tav>
                                      </p:tavLst>
                                    </p:anim>
                                    <p:anim calcmode="lin" valueType="num">
                                      <p:cBhvr>
                                        <p:cTn id="155" dur="1000"/>
                                        <p:tgtEl>
                                          <p:spTgt spid="44"/>
                                        </p:tgtEl>
                                        <p:attrNameLst>
                                          <p:attrName>ppt_h</p:attrName>
                                        </p:attrNameLst>
                                      </p:cBhvr>
                                      <p:tavLst>
                                        <p:tav tm="0">
                                          <p:val>
                                            <p:strVal val="ppt_h"/>
                                          </p:val>
                                        </p:tav>
                                        <p:tav tm="100000">
                                          <p:val>
                                            <p:fltVal val="0"/>
                                          </p:val>
                                        </p:tav>
                                      </p:tavLst>
                                    </p:anim>
                                    <p:animEffect transition="out" filter="fade">
                                      <p:cBhvr>
                                        <p:cTn id="156" dur="1000"/>
                                        <p:tgtEl>
                                          <p:spTgt spid="44"/>
                                        </p:tgtEl>
                                      </p:cBhvr>
                                    </p:animEffect>
                                    <p:set>
                                      <p:cBhvr>
                                        <p:cTn id="157" dur="1" fill="hold">
                                          <p:stCondLst>
                                            <p:cond delay="999"/>
                                          </p:stCondLst>
                                        </p:cTn>
                                        <p:tgtEl>
                                          <p:spTgt spid="44"/>
                                        </p:tgtEl>
                                        <p:attrNameLst>
                                          <p:attrName>style.visibility</p:attrName>
                                        </p:attrNameLst>
                                      </p:cBhvr>
                                      <p:to>
                                        <p:strVal val="hidden"/>
                                      </p:to>
                                    </p:set>
                                  </p:childTnLst>
                                </p:cTn>
                              </p:par>
                              <p:par>
                                <p:cTn id="158" presetID="53" presetClass="exit" presetSubtype="0" fill="hold" nodeType="withEffect">
                                  <p:stCondLst>
                                    <p:cond delay="700"/>
                                  </p:stCondLst>
                                  <p:childTnLst>
                                    <p:anim calcmode="lin" valueType="num">
                                      <p:cBhvr>
                                        <p:cTn id="159" dur="500"/>
                                        <p:tgtEl>
                                          <p:spTgt spid="45"/>
                                        </p:tgtEl>
                                        <p:attrNameLst>
                                          <p:attrName>ppt_w</p:attrName>
                                        </p:attrNameLst>
                                      </p:cBhvr>
                                      <p:tavLst>
                                        <p:tav tm="0">
                                          <p:val>
                                            <p:strVal val="ppt_w"/>
                                          </p:val>
                                        </p:tav>
                                        <p:tav tm="100000">
                                          <p:val>
                                            <p:fltVal val="0"/>
                                          </p:val>
                                        </p:tav>
                                      </p:tavLst>
                                    </p:anim>
                                    <p:anim calcmode="lin" valueType="num">
                                      <p:cBhvr>
                                        <p:cTn id="160" dur="500"/>
                                        <p:tgtEl>
                                          <p:spTgt spid="45"/>
                                        </p:tgtEl>
                                        <p:attrNameLst>
                                          <p:attrName>ppt_h</p:attrName>
                                        </p:attrNameLst>
                                      </p:cBhvr>
                                      <p:tavLst>
                                        <p:tav tm="0">
                                          <p:val>
                                            <p:strVal val="ppt_h"/>
                                          </p:val>
                                        </p:tav>
                                        <p:tav tm="100000">
                                          <p:val>
                                            <p:fltVal val="0"/>
                                          </p:val>
                                        </p:tav>
                                      </p:tavLst>
                                    </p:anim>
                                    <p:animEffect transition="out" filter="fade">
                                      <p:cBhvr>
                                        <p:cTn id="161" dur="500"/>
                                        <p:tgtEl>
                                          <p:spTgt spid="45"/>
                                        </p:tgtEl>
                                      </p:cBhvr>
                                    </p:animEffect>
                                    <p:set>
                                      <p:cBhvr>
                                        <p:cTn id="162" dur="1" fill="hold">
                                          <p:stCondLst>
                                            <p:cond delay="499"/>
                                          </p:stCondLst>
                                        </p:cTn>
                                        <p:tgtEl>
                                          <p:spTgt spid="45"/>
                                        </p:tgtEl>
                                        <p:attrNameLst>
                                          <p:attrName>style.visibility</p:attrName>
                                        </p:attrNameLst>
                                      </p:cBhvr>
                                      <p:to>
                                        <p:strVal val="hidden"/>
                                      </p:to>
                                    </p:set>
                                  </p:childTnLst>
                                </p:cTn>
                              </p:par>
                              <p:par>
                                <p:cTn id="163" presetID="53" presetClass="exit" presetSubtype="0" fill="hold" nodeType="withEffect">
                                  <p:stCondLst>
                                    <p:cond delay="300"/>
                                  </p:stCondLst>
                                  <p:childTnLst>
                                    <p:anim calcmode="lin" valueType="num">
                                      <p:cBhvr>
                                        <p:cTn id="164" dur="500"/>
                                        <p:tgtEl>
                                          <p:spTgt spid="46"/>
                                        </p:tgtEl>
                                        <p:attrNameLst>
                                          <p:attrName>ppt_w</p:attrName>
                                        </p:attrNameLst>
                                      </p:cBhvr>
                                      <p:tavLst>
                                        <p:tav tm="0">
                                          <p:val>
                                            <p:strVal val="ppt_w"/>
                                          </p:val>
                                        </p:tav>
                                        <p:tav tm="100000">
                                          <p:val>
                                            <p:fltVal val="0"/>
                                          </p:val>
                                        </p:tav>
                                      </p:tavLst>
                                    </p:anim>
                                    <p:anim calcmode="lin" valueType="num">
                                      <p:cBhvr>
                                        <p:cTn id="165" dur="500"/>
                                        <p:tgtEl>
                                          <p:spTgt spid="46"/>
                                        </p:tgtEl>
                                        <p:attrNameLst>
                                          <p:attrName>ppt_h</p:attrName>
                                        </p:attrNameLst>
                                      </p:cBhvr>
                                      <p:tavLst>
                                        <p:tav tm="0">
                                          <p:val>
                                            <p:strVal val="ppt_h"/>
                                          </p:val>
                                        </p:tav>
                                        <p:tav tm="100000">
                                          <p:val>
                                            <p:fltVal val="0"/>
                                          </p:val>
                                        </p:tav>
                                      </p:tavLst>
                                    </p:anim>
                                    <p:animEffect transition="out" filter="fade">
                                      <p:cBhvr>
                                        <p:cTn id="166" dur="500"/>
                                        <p:tgtEl>
                                          <p:spTgt spid="46"/>
                                        </p:tgtEl>
                                      </p:cBhvr>
                                    </p:animEffect>
                                    <p:set>
                                      <p:cBhvr>
                                        <p:cTn id="167" dur="1" fill="hold">
                                          <p:stCondLst>
                                            <p:cond delay="499"/>
                                          </p:stCondLst>
                                        </p:cTn>
                                        <p:tgtEl>
                                          <p:spTgt spid="46"/>
                                        </p:tgtEl>
                                        <p:attrNameLst>
                                          <p:attrName>style.visibility</p:attrName>
                                        </p:attrNameLst>
                                      </p:cBhvr>
                                      <p:to>
                                        <p:strVal val="hidden"/>
                                      </p:to>
                                    </p:set>
                                  </p:childTnLst>
                                </p:cTn>
                              </p:par>
                              <p:par>
                                <p:cTn id="168" presetID="53" presetClass="exit" presetSubtype="0" fill="hold" nodeType="withEffect">
                                  <p:stCondLst>
                                    <p:cond delay="1900"/>
                                  </p:stCondLst>
                                  <p:childTnLst>
                                    <p:anim calcmode="lin" valueType="num">
                                      <p:cBhvr>
                                        <p:cTn id="169" dur="500"/>
                                        <p:tgtEl>
                                          <p:spTgt spid="47"/>
                                        </p:tgtEl>
                                        <p:attrNameLst>
                                          <p:attrName>ppt_w</p:attrName>
                                        </p:attrNameLst>
                                      </p:cBhvr>
                                      <p:tavLst>
                                        <p:tav tm="0">
                                          <p:val>
                                            <p:strVal val="ppt_w"/>
                                          </p:val>
                                        </p:tav>
                                        <p:tav tm="100000">
                                          <p:val>
                                            <p:fltVal val="0"/>
                                          </p:val>
                                        </p:tav>
                                      </p:tavLst>
                                    </p:anim>
                                    <p:anim calcmode="lin" valueType="num">
                                      <p:cBhvr>
                                        <p:cTn id="170" dur="500"/>
                                        <p:tgtEl>
                                          <p:spTgt spid="47"/>
                                        </p:tgtEl>
                                        <p:attrNameLst>
                                          <p:attrName>ppt_h</p:attrName>
                                        </p:attrNameLst>
                                      </p:cBhvr>
                                      <p:tavLst>
                                        <p:tav tm="0">
                                          <p:val>
                                            <p:strVal val="ppt_h"/>
                                          </p:val>
                                        </p:tav>
                                        <p:tav tm="100000">
                                          <p:val>
                                            <p:fltVal val="0"/>
                                          </p:val>
                                        </p:tav>
                                      </p:tavLst>
                                    </p:anim>
                                    <p:animEffect transition="out" filter="fade">
                                      <p:cBhvr>
                                        <p:cTn id="171" dur="500"/>
                                        <p:tgtEl>
                                          <p:spTgt spid="47"/>
                                        </p:tgtEl>
                                      </p:cBhvr>
                                    </p:animEffect>
                                    <p:set>
                                      <p:cBhvr>
                                        <p:cTn id="172" dur="1" fill="hold">
                                          <p:stCondLst>
                                            <p:cond delay="499"/>
                                          </p:stCondLst>
                                        </p:cTn>
                                        <p:tgtEl>
                                          <p:spTgt spid="47"/>
                                        </p:tgtEl>
                                        <p:attrNameLst>
                                          <p:attrName>style.visibility</p:attrName>
                                        </p:attrNameLst>
                                      </p:cBhvr>
                                      <p:to>
                                        <p:strVal val="hidden"/>
                                      </p:to>
                                    </p:set>
                                  </p:childTnLst>
                                </p:cTn>
                              </p:par>
                              <p:par>
                                <p:cTn id="173" presetID="53" presetClass="exit" presetSubtype="0" fill="hold" nodeType="withEffect">
                                  <p:stCondLst>
                                    <p:cond delay="2300"/>
                                  </p:stCondLst>
                                  <p:childTnLst>
                                    <p:anim calcmode="lin" valueType="num">
                                      <p:cBhvr>
                                        <p:cTn id="174" dur="500"/>
                                        <p:tgtEl>
                                          <p:spTgt spid="48"/>
                                        </p:tgtEl>
                                        <p:attrNameLst>
                                          <p:attrName>ppt_w</p:attrName>
                                        </p:attrNameLst>
                                      </p:cBhvr>
                                      <p:tavLst>
                                        <p:tav tm="0">
                                          <p:val>
                                            <p:strVal val="ppt_w"/>
                                          </p:val>
                                        </p:tav>
                                        <p:tav tm="100000">
                                          <p:val>
                                            <p:fltVal val="0"/>
                                          </p:val>
                                        </p:tav>
                                      </p:tavLst>
                                    </p:anim>
                                    <p:anim calcmode="lin" valueType="num">
                                      <p:cBhvr>
                                        <p:cTn id="175" dur="500"/>
                                        <p:tgtEl>
                                          <p:spTgt spid="48"/>
                                        </p:tgtEl>
                                        <p:attrNameLst>
                                          <p:attrName>ppt_h</p:attrName>
                                        </p:attrNameLst>
                                      </p:cBhvr>
                                      <p:tavLst>
                                        <p:tav tm="0">
                                          <p:val>
                                            <p:strVal val="ppt_h"/>
                                          </p:val>
                                        </p:tav>
                                        <p:tav tm="100000">
                                          <p:val>
                                            <p:fltVal val="0"/>
                                          </p:val>
                                        </p:tav>
                                      </p:tavLst>
                                    </p:anim>
                                    <p:animEffect transition="out" filter="fade">
                                      <p:cBhvr>
                                        <p:cTn id="176" dur="500"/>
                                        <p:tgtEl>
                                          <p:spTgt spid="48"/>
                                        </p:tgtEl>
                                      </p:cBhvr>
                                    </p:animEffect>
                                    <p:set>
                                      <p:cBhvr>
                                        <p:cTn id="177" dur="1" fill="hold">
                                          <p:stCondLst>
                                            <p:cond delay="499"/>
                                          </p:stCondLst>
                                        </p:cTn>
                                        <p:tgtEl>
                                          <p:spTgt spid="48"/>
                                        </p:tgtEl>
                                        <p:attrNameLst>
                                          <p:attrName>style.visibility</p:attrName>
                                        </p:attrNameLst>
                                      </p:cBhvr>
                                      <p:to>
                                        <p:strVal val="hidden"/>
                                      </p:to>
                                    </p:set>
                                  </p:childTnLst>
                                </p:cTn>
                              </p:par>
                              <p:par>
                                <p:cTn id="178" presetID="10" presetClass="entr" presetSubtype="0" fill="hold" nodeType="withEffect">
                                  <p:stCondLst>
                                    <p:cond delay="0"/>
                                  </p:stCondLst>
                                  <p:childTnLst>
                                    <p:set>
                                      <p:cBhvr>
                                        <p:cTn id="179" dur="1" fill="hold">
                                          <p:stCondLst>
                                            <p:cond delay="0"/>
                                          </p:stCondLst>
                                        </p:cTn>
                                        <p:tgtEl>
                                          <p:spTgt spid="50"/>
                                        </p:tgtEl>
                                        <p:attrNameLst>
                                          <p:attrName>style.visibility</p:attrName>
                                        </p:attrNameLst>
                                      </p:cBhvr>
                                      <p:to>
                                        <p:strVal val="visible"/>
                                      </p:to>
                                    </p:set>
                                    <p:animEffect transition="in" filter="fade">
                                      <p:cBhvr>
                                        <p:cTn id="180" dur="500"/>
                                        <p:tgtEl>
                                          <p:spTgt spid="50"/>
                                        </p:tgtEl>
                                      </p:cBhvr>
                                    </p:animEffect>
                                  </p:childTnLst>
                                </p:cTn>
                              </p:par>
                              <p:par>
                                <p:cTn id="181" presetID="63" presetClass="path" presetSubtype="0" fill="hold" nodeType="withEffect">
                                  <p:stCondLst>
                                    <p:cond delay="0"/>
                                  </p:stCondLst>
                                  <p:childTnLst>
                                    <p:animMotion origin="layout" path="M 5.55556E-7 2.59259E-6 L 0.43906 2.59259E-6 " pathEditMode="relative" rAng="0" ptsTypes="AA">
                                      <p:cBhvr>
                                        <p:cTn id="182" dur="5000" fill="hold"/>
                                        <p:tgtEl>
                                          <p:spTgt spid="50"/>
                                        </p:tgtEl>
                                        <p:attrNameLst>
                                          <p:attrName>ppt_x</p:attrName>
                                          <p:attrName>ppt_y</p:attrName>
                                        </p:attrNameLst>
                                      </p:cBhvr>
                                      <p:rCtr x="21944" y="0"/>
                                    </p:animMotion>
                                  </p:childTnLst>
                                </p:cTn>
                              </p:par>
                              <p:par>
                                <p:cTn id="183" presetID="10" presetClass="exit" presetSubtype="0" fill="hold" nodeType="withEffect">
                                  <p:stCondLst>
                                    <p:cond delay="2500"/>
                                  </p:stCondLst>
                                  <p:childTnLst>
                                    <p:animEffect transition="out" filter="fade">
                                      <p:cBhvr>
                                        <p:cTn id="184" dur="500"/>
                                        <p:tgtEl>
                                          <p:spTgt spid="50"/>
                                        </p:tgtEl>
                                      </p:cBhvr>
                                    </p:animEffect>
                                    <p:set>
                                      <p:cBhvr>
                                        <p:cTn id="185" dur="1" fill="hold">
                                          <p:stCondLst>
                                            <p:cond delay="499"/>
                                          </p:stCondLst>
                                        </p:cTn>
                                        <p:tgtEl>
                                          <p:spTgt spid="50"/>
                                        </p:tgtEl>
                                        <p:attrNameLst>
                                          <p:attrName>style.visibility</p:attrName>
                                        </p:attrNameLst>
                                      </p:cBhvr>
                                      <p:to>
                                        <p:strVal val="hidden"/>
                                      </p:to>
                                    </p:set>
                                  </p:childTnLst>
                                </p:cTn>
                              </p:par>
                            </p:childTnLst>
                          </p:cTn>
                        </p:par>
                      </p:childTnLst>
                    </p:cTn>
                  </p:par>
                  <p:par>
                    <p:cTn id="186" fill="hold">
                      <p:stCondLst>
                        <p:cond delay="indefinite"/>
                      </p:stCondLst>
                      <p:childTnLst>
                        <p:par>
                          <p:cTn id="187" fill="hold">
                            <p:stCondLst>
                              <p:cond delay="0"/>
                            </p:stCondLst>
                            <p:childTnLst>
                              <p:par>
                                <p:cTn id="188" presetID="42" presetClass="entr" presetSubtype="0" fill="hold" nodeType="clickEffect">
                                  <p:stCondLst>
                                    <p:cond delay="0"/>
                                  </p:stCondLst>
                                  <p:childTnLst>
                                    <p:set>
                                      <p:cBhvr>
                                        <p:cTn id="189" dur="1" fill="hold">
                                          <p:stCondLst>
                                            <p:cond delay="0"/>
                                          </p:stCondLst>
                                        </p:cTn>
                                        <p:tgtEl>
                                          <p:spTgt spid="3074"/>
                                        </p:tgtEl>
                                        <p:attrNameLst>
                                          <p:attrName>style.visibility</p:attrName>
                                        </p:attrNameLst>
                                      </p:cBhvr>
                                      <p:to>
                                        <p:strVal val="visible"/>
                                      </p:to>
                                    </p:set>
                                    <p:animEffect transition="in" filter="fade">
                                      <p:cBhvr>
                                        <p:cTn id="190" dur="1000"/>
                                        <p:tgtEl>
                                          <p:spTgt spid="3074"/>
                                        </p:tgtEl>
                                      </p:cBhvr>
                                    </p:animEffect>
                                    <p:anim calcmode="lin" valueType="num">
                                      <p:cBhvr>
                                        <p:cTn id="191" dur="1000" fill="hold"/>
                                        <p:tgtEl>
                                          <p:spTgt spid="3074"/>
                                        </p:tgtEl>
                                        <p:attrNameLst>
                                          <p:attrName>ppt_x</p:attrName>
                                        </p:attrNameLst>
                                      </p:cBhvr>
                                      <p:tavLst>
                                        <p:tav tm="0">
                                          <p:val>
                                            <p:strVal val="#ppt_x"/>
                                          </p:val>
                                        </p:tav>
                                        <p:tav tm="100000">
                                          <p:val>
                                            <p:strVal val="#ppt_x"/>
                                          </p:val>
                                        </p:tav>
                                      </p:tavLst>
                                    </p:anim>
                                    <p:anim calcmode="lin" valueType="num">
                                      <p:cBhvr>
                                        <p:cTn id="192" dur="1000" fill="hold"/>
                                        <p:tgtEl>
                                          <p:spTgt spid="307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079" grpId="0" uiExpand="1"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Program Files\Microsoft Office\MEDIA\CAGCAT10\j0292020.wmf"/>
          <p:cNvPicPr>
            <a:picLocks noChangeAspect="1" noChangeArrowheads="1"/>
          </p:cNvPicPr>
          <p:nvPr/>
        </p:nvPicPr>
        <p:blipFill>
          <a:blip r:embed="rId3" cstate="print"/>
          <a:srcRect/>
          <a:stretch>
            <a:fillRect/>
          </a:stretch>
        </p:blipFill>
        <p:spPr bwMode="auto">
          <a:xfrm>
            <a:off x="539552" y="1419622"/>
            <a:ext cx="1869034" cy="1773936"/>
          </a:xfrm>
          <a:prstGeom prst="rect">
            <a:avLst/>
          </a:prstGeom>
          <a:noFill/>
        </p:spPr>
      </p:pic>
      <p:cxnSp>
        <p:nvCxnSpPr>
          <p:cNvPr id="5" name="直接连接符 4"/>
          <p:cNvCxnSpPr/>
          <p:nvPr/>
        </p:nvCxnSpPr>
        <p:spPr>
          <a:xfrm flipH="1">
            <a:off x="213965" y="561975"/>
            <a:ext cx="3097958" cy="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6" name="Rectangle 7"/>
          <p:cNvSpPr>
            <a:spLocks noChangeArrowheads="1"/>
          </p:cNvSpPr>
          <p:nvPr/>
        </p:nvSpPr>
        <p:spPr bwMode="auto">
          <a:xfrm>
            <a:off x="0" y="523876"/>
            <a:ext cx="215900" cy="71438"/>
          </a:xfrm>
          <a:prstGeom prst="rect">
            <a:avLst/>
          </a:prstGeom>
          <a:solidFill>
            <a:srgbClr val="00B0F0"/>
          </a:solidFill>
          <a:ln w="9525">
            <a:noFill/>
            <a:miter lim="800000"/>
            <a:headEnd/>
            <a:tailEnd/>
          </a:ln>
        </p:spPr>
        <p:txBody>
          <a:bodyPr wrap="none" anchor="ctr"/>
          <a:lstStyle/>
          <a:p>
            <a:endParaRPr lang="zh-CN" altLang="en-US"/>
          </a:p>
        </p:txBody>
      </p:sp>
      <p:sp>
        <p:nvSpPr>
          <p:cNvPr id="7" name="TextBox 5"/>
          <p:cNvSpPr txBox="1">
            <a:spLocks noChangeArrowheads="1"/>
          </p:cNvSpPr>
          <p:nvPr/>
        </p:nvSpPr>
        <p:spPr bwMode="auto">
          <a:xfrm>
            <a:off x="560314" y="193675"/>
            <a:ext cx="2555875" cy="403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ts val="2563"/>
              </a:lnSpc>
            </a:pPr>
            <a:r>
              <a:rPr lang="zh-CN" altLang="en-US" sz="2000" dirty="0" smtClean="0">
                <a:latin typeface="微软雅黑" pitchFamily="34" charset="-122"/>
                <a:ea typeface="微软雅黑" pitchFamily="34" charset="-122"/>
              </a:rPr>
              <a:t>需求分析</a:t>
            </a:r>
            <a:endParaRPr lang="en-US" altLang="zh-CN" sz="2000" dirty="0">
              <a:latin typeface="微软雅黑" pitchFamily="34" charset="-122"/>
              <a:ea typeface="微软雅黑" pitchFamily="34" charset="-122"/>
            </a:endParaRPr>
          </a:p>
        </p:txBody>
      </p:sp>
      <p:sp>
        <p:nvSpPr>
          <p:cNvPr id="8" name="TextBox 7"/>
          <p:cNvSpPr txBox="1"/>
          <p:nvPr/>
        </p:nvSpPr>
        <p:spPr>
          <a:xfrm>
            <a:off x="611560" y="3651870"/>
            <a:ext cx="2304256" cy="523220"/>
          </a:xfrm>
          <a:prstGeom prst="rect">
            <a:avLst/>
          </a:prstGeom>
          <a:noFill/>
        </p:spPr>
        <p:txBody>
          <a:bodyPr wrap="square" rtlCol="0">
            <a:spAutoFit/>
          </a:bodyPr>
          <a:lstStyle/>
          <a:p>
            <a:r>
              <a:rPr lang="zh-CN" altLang="en-US" sz="2800" dirty="0" smtClean="0">
                <a:latin typeface="微软雅黑" pitchFamily="34" charset="-122"/>
                <a:ea typeface="微软雅黑" pitchFamily="34" charset="-122"/>
              </a:rPr>
              <a:t>网站管理员</a:t>
            </a:r>
            <a:endParaRPr lang="zh-CN" altLang="en-US" sz="2800" dirty="0">
              <a:latin typeface="微软雅黑" pitchFamily="34" charset="-122"/>
              <a:ea typeface="微软雅黑" pitchFamily="34" charset="-122"/>
            </a:endParaRPr>
          </a:p>
        </p:txBody>
      </p:sp>
      <p:grpSp>
        <p:nvGrpSpPr>
          <p:cNvPr id="15" name="组合 14"/>
          <p:cNvGrpSpPr/>
          <p:nvPr/>
        </p:nvGrpSpPr>
        <p:grpSpPr>
          <a:xfrm>
            <a:off x="8699181" y="157879"/>
            <a:ext cx="477064" cy="369332"/>
            <a:chOff x="8699181" y="157879"/>
            <a:chExt cx="477064" cy="369332"/>
          </a:xfrm>
        </p:grpSpPr>
        <p:sp>
          <p:nvSpPr>
            <p:cNvPr id="16" name="矩形 15"/>
            <p:cNvSpPr/>
            <p:nvPr/>
          </p:nvSpPr>
          <p:spPr>
            <a:xfrm>
              <a:off x="8721689" y="167211"/>
              <a:ext cx="432048" cy="360000"/>
            </a:xfrm>
            <a:prstGeom prst="rect">
              <a:avLst/>
            </a:prstGeom>
            <a:solidFill>
              <a:srgbClr val="92D05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17" name="TextBox 16"/>
            <p:cNvSpPr txBox="1"/>
            <p:nvPr/>
          </p:nvSpPr>
          <p:spPr>
            <a:xfrm>
              <a:off x="8699181" y="157879"/>
              <a:ext cx="477064" cy="369332"/>
            </a:xfrm>
            <a:prstGeom prst="rect">
              <a:avLst/>
            </a:prstGeom>
            <a:noFill/>
          </p:spPr>
          <p:txBody>
            <a:bodyPr wrap="square" rtlCol="0">
              <a:spAutoFit/>
            </a:bodyPr>
            <a:lstStyle/>
            <a:p>
              <a:pPr algn="ctr"/>
              <a:r>
                <a:rPr lang="en-US" altLang="zh-CN" dirty="0" smtClean="0">
                  <a:solidFill>
                    <a:schemeClr val="bg1"/>
                  </a:solidFill>
                  <a:latin typeface="Segoe UI Light" pitchFamily="34" charset="0"/>
                  <a:ea typeface="专业字体设计服务/WWW.ZTSGC.COM/" pitchFamily="2" charset="-122"/>
                </a:rPr>
                <a:t>7</a:t>
              </a:r>
              <a:endParaRPr lang="zh-CN" altLang="en-US" dirty="0">
                <a:solidFill>
                  <a:schemeClr val="bg1"/>
                </a:solidFill>
                <a:latin typeface="Segoe UI Light" pitchFamily="34" charset="0"/>
                <a:ea typeface="专业字体设计服务/WWW.ZTSGC.COM/" pitchFamily="2" charset="-122"/>
              </a:endParaRPr>
            </a:p>
          </p:txBody>
        </p:sp>
      </p:grpSp>
      <p:sp>
        <p:nvSpPr>
          <p:cNvPr id="18" name="矩形 17"/>
          <p:cNvSpPr/>
          <p:nvPr/>
        </p:nvSpPr>
        <p:spPr>
          <a:xfrm>
            <a:off x="4211960" y="1419622"/>
            <a:ext cx="3312368" cy="830997"/>
          </a:xfrm>
          <a:prstGeom prst="rect">
            <a:avLst/>
          </a:prstGeom>
        </p:spPr>
        <p:txBody>
          <a:bodyPr wrap="square">
            <a:spAutoFit/>
          </a:bodyPr>
          <a:lstStyle/>
          <a:p>
            <a:r>
              <a:rPr lang="zh-CN" altLang="en-US" sz="2000" dirty="0" smtClean="0">
                <a:latin typeface="微软雅黑" pitchFamily="34" charset="-122"/>
                <a:ea typeface="微软雅黑" pitchFamily="34" charset="-122"/>
              </a:rPr>
              <a:t>十分方便</a:t>
            </a:r>
            <a:r>
              <a:rPr lang="zh-CN" altLang="en-US" sz="2800" dirty="0" smtClean="0">
                <a:latin typeface="微软雅黑" pitchFamily="34" charset="-122"/>
                <a:ea typeface="微软雅黑" pitchFamily="34" charset="-122"/>
              </a:rPr>
              <a:t>快捷</a:t>
            </a:r>
            <a:r>
              <a:rPr lang="zh-CN" altLang="en-US" sz="2000" dirty="0" smtClean="0">
                <a:latin typeface="微软雅黑" pitchFamily="34" charset="-122"/>
                <a:ea typeface="微软雅黑" pitchFamily="34" charset="-122"/>
              </a:rPr>
              <a:t>的商品管理</a:t>
            </a:r>
          </a:p>
          <a:p>
            <a:endParaRPr lang="zh-CN" altLang="en-US" sz="2000" dirty="0">
              <a:latin typeface="微软雅黑" pitchFamily="34" charset="-122"/>
              <a:ea typeface="微软雅黑" pitchFamily="34" charset="-122"/>
            </a:endParaRPr>
          </a:p>
        </p:txBody>
      </p:sp>
      <p:sp>
        <p:nvSpPr>
          <p:cNvPr id="19" name="矩形 18"/>
          <p:cNvSpPr/>
          <p:nvPr/>
        </p:nvSpPr>
        <p:spPr>
          <a:xfrm>
            <a:off x="4067944" y="2283718"/>
            <a:ext cx="3724096" cy="523220"/>
          </a:xfrm>
          <a:prstGeom prst="rect">
            <a:avLst/>
          </a:prstGeom>
        </p:spPr>
        <p:txBody>
          <a:bodyPr wrap="none">
            <a:spAutoFit/>
          </a:bodyPr>
          <a:lstStyle/>
          <a:p>
            <a:r>
              <a:rPr lang="zh-CN" altLang="en-US" sz="2000" dirty="0" smtClean="0">
                <a:latin typeface="微软雅黑" pitchFamily="34" charset="-122"/>
                <a:ea typeface="微软雅黑" pitchFamily="34" charset="-122"/>
              </a:rPr>
              <a:t>对用户的</a:t>
            </a:r>
            <a:r>
              <a:rPr lang="zh-CN" altLang="en-US" sz="2800" dirty="0" smtClean="0">
                <a:latin typeface="微软雅黑" pitchFamily="34" charset="-122"/>
                <a:ea typeface="微软雅黑" pitchFamily="34" charset="-122"/>
              </a:rPr>
              <a:t>订单</a:t>
            </a:r>
            <a:r>
              <a:rPr lang="zh-CN" altLang="en-US" sz="2000" dirty="0" smtClean="0">
                <a:latin typeface="微软雅黑" pitchFamily="34" charset="-122"/>
                <a:ea typeface="微软雅黑" pitchFamily="34" charset="-122"/>
              </a:rPr>
              <a:t>十分方便的管理</a:t>
            </a:r>
          </a:p>
        </p:txBody>
      </p:sp>
      <p:sp>
        <p:nvSpPr>
          <p:cNvPr id="20" name="矩形 19"/>
          <p:cNvSpPr/>
          <p:nvPr/>
        </p:nvSpPr>
        <p:spPr>
          <a:xfrm>
            <a:off x="4114552" y="3198614"/>
            <a:ext cx="3416320" cy="523220"/>
          </a:xfrm>
          <a:prstGeom prst="rect">
            <a:avLst/>
          </a:prstGeom>
        </p:spPr>
        <p:txBody>
          <a:bodyPr wrap="none">
            <a:spAutoFit/>
          </a:bodyPr>
          <a:lstStyle/>
          <a:p>
            <a:r>
              <a:rPr lang="zh-CN" altLang="en-US" sz="2000" dirty="0" smtClean="0">
                <a:latin typeface="微软雅黑" pitchFamily="34" charset="-122"/>
                <a:ea typeface="微软雅黑" pitchFamily="34" charset="-122"/>
              </a:rPr>
              <a:t>对</a:t>
            </a:r>
            <a:r>
              <a:rPr lang="zh-CN" altLang="en-US" sz="2800" dirty="0" smtClean="0">
                <a:latin typeface="微软雅黑" pitchFamily="34" charset="-122"/>
                <a:ea typeface="微软雅黑" pitchFamily="34" charset="-122"/>
              </a:rPr>
              <a:t>销售业绩</a:t>
            </a:r>
            <a:r>
              <a:rPr lang="zh-CN" altLang="en-US" sz="2000" dirty="0" smtClean="0">
                <a:latin typeface="微软雅黑" pitchFamily="34" charset="-122"/>
                <a:ea typeface="微软雅黑" pitchFamily="34" charset="-122"/>
              </a:rPr>
              <a:t>有统计的表单</a:t>
            </a:r>
          </a:p>
        </p:txBody>
      </p:sp>
      <p:sp>
        <p:nvSpPr>
          <p:cNvPr id="21" name="泪滴形 20"/>
          <p:cNvSpPr/>
          <p:nvPr/>
        </p:nvSpPr>
        <p:spPr>
          <a:xfrm>
            <a:off x="3322464" y="1262906"/>
            <a:ext cx="648072" cy="648072"/>
          </a:xfrm>
          <a:prstGeom prst="teardrop">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latin typeface="微软雅黑" pitchFamily="34" charset="-122"/>
                <a:ea typeface="微软雅黑" pitchFamily="34" charset="-122"/>
              </a:rPr>
              <a:t>1</a:t>
            </a:r>
            <a:endParaRPr lang="zh-CN" altLang="en-US" dirty="0">
              <a:latin typeface="微软雅黑" pitchFamily="34" charset="-122"/>
              <a:ea typeface="微软雅黑" pitchFamily="34" charset="-122"/>
            </a:endParaRPr>
          </a:p>
        </p:txBody>
      </p:sp>
      <p:sp>
        <p:nvSpPr>
          <p:cNvPr id="22" name="泪滴形 21"/>
          <p:cNvSpPr/>
          <p:nvPr/>
        </p:nvSpPr>
        <p:spPr>
          <a:xfrm>
            <a:off x="3322464" y="2199010"/>
            <a:ext cx="648072" cy="648072"/>
          </a:xfrm>
          <a:prstGeom prst="teardrop">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latin typeface="微软雅黑" pitchFamily="34" charset="-122"/>
                <a:ea typeface="微软雅黑" pitchFamily="34" charset="-122"/>
              </a:rPr>
              <a:t>2</a:t>
            </a:r>
            <a:endParaRPr lang="zh-CN" altLang="en-US" dirty="0">
              <a:latin typeface="微软雅黑" pitchFamily="34" charset="-122"/>
              <a:ea typeface="微软雅黑" pitchFamily="34" charset="-122"/>
            </a:endParaRPr>
          </a:p>
        </p:txBody>
      </p:sp>
      <p:sp>
        <p:nvSpPr>
          <p:cNvPr id="23" name="泪滴形 22"/>
          <p:cNvSpPr/>
          <p:nvPr/>
        </p:nvSpPr>
        <p:spPr>
          <a:xfrm>
            <a:off x="3250456" y="3063106"/>
            <a:ext cx="648072" cy="648072"/>
          </a:xfrm>
          <a:prstGeom prst="teardrop">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latin typeface="微软雅黑" pitchFamily="34" charset="-122"/>
                <a:ea typeface="微软雅黑" pitchFamily="34" charset="-122"/>
              </a:rPr>
              <a:t>3</a:t>
            </a:r>
            <a:endParaRPr lang="zh-CN" altLang="en-US" dirty="0">
              <a:latin typeface="微软雅黑" pitchFamily="34" charset="-122"/>
              <a:ea typeface="微软雅黑" pitchFamily="34" charset="-122"/>
            </a:endParaRPr>
          </a:p>
        </p:txBody>
      </p:sp>
      <p:cxnSp>
        <p:nvCxnSpPr>
          <p:cNvPr id="24" name="直接连接符 23"/>
          <p:cNvCxnSpPr/>
          <p:nvPr/>
        </p:nvCxnSpPr>
        <p:spPr>
          <a:xfrm>
            <a:off x="4233168" y="2054994"/>
            <a:ext cx="2715096" cy="127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4186560" y="2919090"/>
            <a:ext cx="2761704" cy="1270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200" fill="hold"/>
                                        <p:tgtEl>
                                          <p:spTgt spid="15"/>
                                        </p:tgtEl>
                                        <p:attrNameLst>
                                          <p:attrName>ppt_x</p:attrName>
                                        </p:attrNameLst>
                                      </p:cBhvr>
                                      <p:tavLst>
                                        <p:tav tm="0">
                                          <p:val>
                                            <p:strVal val="1+#ppt_w/2"/>
                                          </p:val>
                                        </p:tav>
                                        <p:tav tm="100000">
                                          <p:val>
                                            <p:strVal val="#ppt_x"/>
                                          </p:val>
                                        </p:tav>
                                      </p:tavLst>
                                    </p:anim>
                                    <p:anim calcmode="lin" valueType="num">
                                      <p:cBhvr additive="base">
                                        <p:cTn id="8" dur="200" fill="hold"/>
                                        <p:tgtEl>
                                          <p:spTgt spid="15"/>
                                        </p:tgtEl>
                                        <p:attrNameLst>
                                          <p:attrName>ppt_y</p:attrName>
                                        </p:attrNameLst>
                                      </p:cBhvr>
                                      <p:tavLst>
                                        <p:tav tm="0">
                                          <p:val>
                                            <p:strVal val="#ppt_y"/>
                                          </p:val>
                                        </p:tav>
                                        <p:tav tm="100000">
                                          <p:val>
                                            <p:strVal val="#ppt_y"/>
                                          </p:val>
                                        </p:tav>
                                      </p:tavLst>
                                    </p:anim>
                                  </p:childTnLst>
                                </p:cTn>
                              </p:par>
                            </p:childTnLst>
                          </p:cTn>
                        </p:par>
                        <p:par>
                          <p:cTn id="9" fill="hold">
                            <p:stCondLst>
                              <p:cond delay="200"/>
                            </p:stCondLst>
                            <p:childTnLst>
                              <p:par>
                                <p:cTn id="10" presetID="37" presetClass="entr" presetSubtype="0"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900" decel="100000" fill="hold"/>
                                        <p:tgtEl>
                                          <p:spTgt spid="8"/>
                                        </p:tgtEl>
                                        <p:attrNameLst>
                                          <p:attrName>ppt_y</p:attrName>
                                        </p:attrNameLst>
                                      </p:cBhvr>
                                      <p:tavLst>
                                        <p:tav tm="0">
                                          <p:val>
                                            <p:strVal val="#ppt_y+1"/>
                                          </p:val>
                                        </p:tav>
                                        <p:tav tm="100000">
                                          <p:val>
                                            <p:strVal val="#ppt_y-.03"/>
                                          </p:val>
                                        </p:tav>
                                      </p:tavLst>
                                    </p:anim>
                                    <p:anim calcmode="lin" valueType="num">
                                      <p:cBhvr>
                                        <p:cTn id="15"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12" presetClass="entr" presetSubtype="4" fill="hold" grpId="0" nodeType="click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slide(fromBottom)">
                                      <p:cBhvr>
                                        <p:cTn id="20" dur="500"/>
                                        <p:tgtEl>
                                          <p:spTgt spid="21"/>
                                        </p:tgtEl>
                                      </p:cBhvr>
                                    </p:animEffect>
                                  </p:childTnLst>
                                </p:cTn>
                              </p:par>
                              <p:par>
                                <p:cTn id="21" presetID="12" presetClass="entr" presetSubtype="4"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slide(fromBottom)">
                                      <p:cBhvr>
                                        <p:cTn id="23" dur="500"/>
                                        <p:tgtEl>
                                          <p:spTgt spid="18"/>
                                        </p:tgtEl>
                                      </p:cBhvr>
                                    </p:animEffect>
                                  </p:childTnLst>
                                </p:cTn>
                              </p:par>
                              <p:par>
                                <p:cTn id="24" presetID="12" presetClass="entr" presetSubtype="4" fill="hold" nodeType="withEffect">
                                  <p:stCondLst>
                                    <p:cond delay="0"/>
                                  </p:stCondLst>
                                  <p:childTnLst>
                                    <p:set>
                                      <p:cBhvr>
                                        <p:cTn id="25" dur="1" fill="hold">
                                          <p:stCondLst>
                                            <p:cond delay="0"/>
                                          </p:stCondLst>
                                        </p:cTn>
                                        <p:tgtEl>
                                          <p:spTgt spid="24"/>
                                        </p:tgtEl>
                                        <p:attrNameLst>
                                          <p:attrName>style.visibility</p:attrName>
                                        </p:attrNameLst>
                                      </p:cBhvr>
                                      <p:to>
                                        <p:strVal val="visible"/>
                                      </p:to>
                                    </p:set>
                                    <p:animEffect transition="in" filter="slide(fromBottom)">
                                      <p:cBhvr>
                                        <p:cTn id="26" dur="500"/>
                                        <p:tgtEl>
                                          <p:spTgt spid="24"/>
                                        </p:tgtEl>
                                      </p:cBhvr>
                                    </p:animEffect>
                                  </p:childTnLst>
                                </p:cTn>
                              </p:par>
                            </p:childTnLst>
                          </p:cTn>
                        </p:par>
                      </p:childTnLst>
                    </p:cTn>
                  </p:par>
                  <p:par>
                    <p:cTn id="27" fill="hold">
                      <p:stCondLst>
                        <p:cond delay="indefinite"/>
                      </p:stCondLst>
                      <p:childTnLst>
                        <p:par>
                          <p:cTn id="28" fill="hold">
                            <p:stCondLst>
                              <p:cond delay="0"/>
                            </p:stCondLst>
                            <p:childTnLst>
                              <p:par>
                                <p:cTn id="29" presetID="12" presetClass="entr" presetSubtype="4" fill="hold" grpId="0" nodeType="click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slide(fromBottom)">
                                      <p:cBhvr>
                                        <p:cTn id="31" dur="500"/>
                                        <p:tgtEl>
                                          <p:spTgt spid="22"/>
                                        </p:tgtEl>
                                      </p:cBhvr>
                                    </p:animEffect>
                                  </p:childTnLst>
                                </p:cTn>
                              </p:par>
                              <p:par>
                                <p:cTn id="32" presetID="12" presetClass="entr" presetSubtype="4" fill="hold" grpId="0" nodeType="with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slide(fromBottom)">
                                      <p:cBhvr>
                                        <p:cTn id="34" dur="500"/>
                                        <p:tgtEl>
                                          <p:spTgt spid="19"/>
                                        </p:tgtEl>
                                      </p:cBhvr>
                                    </p:animEffect>
                                  </p:childTnLst>
                                </p:cTn>
                              </p:par>
                            </p:childTnLst>
                          </p:cTn>
                        </p:par>
                      </p:childTnLst>
                    </p:cTn>
                  </p:par>
                  <p:par>
                    <p:cTn id="35" fill="hold">
                      <p:stCondLst>
                        <p:cond delay="indefinite"/>
                      </p:stCondLst>
                      <p:childTnLst>
                        <p:par>
                          <p:cTn id="36" fill="hold">
                            <p:stCondLst>
                              <p:cond delay="0"/>
                            </p:stCondLst>
                            <p:childTnLst>
                              <p:par>
                                <p:cTn id="37" presetID="12" presetClass="entr" presetSubtype="4" fill="hold" grpId="0" nodeType="click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slide(fromBottom)">
                                      <p:cBhvr>
                                        <p:cTn id="39" dur="500"/>
                                        <p:tgtEl>
                                          <p:spTgt spid="23"/>
                                        </p:tgtEl>
                                      </p:cBhvr>
                                    </p:animEffect>
                                  </p:childTnLst>
                                </p:cTn>
                              </p:par>
                              <p:par>
                                <p:cTn id="40" presetID="12" presetClass="entr" presetSubtype="4" fill="hold" grpId="0" nodeType="with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slide(fromBottom)">
                                      <p:cBhvr>
                                        <p:cTn id="42" dur="500"/>
                                        <p:tgtEl>
                                          <p:spTgt spid="20"/>
                                        </p:tgtEl>
                                      </p:cBhvr>
                                    </p:animEffect>
                                  </p:childTnLst>
                                </p:cTn>
                              </p:par>
                              <p:par>
                                <p:cTn id="43" presetID="12" presetClass="entr" presetSubtype="4" fill="hold" nodeType="withEffect">
                                  <p:stCondLst>
                                    <p:cond delay="0"/>
                                  </p:stCondLst>
                                  <p:childTnLst>
                                    <p:set>
                                      <p:cBhvr>
                                        <p:cTn id="44" dur="1" fill="hold">
                                          <p:stCondLst>
                                            <p:cond delay="0"/>
                                          </p:stCondLst>
                                        </p:cTn>
                                        <p:tgtEl>
                                          <p:spTgt spid="25"/>
                                        </p:tgtEl>
                                        <p:attrNameLst>
                                          <p:attrName>style.visibility</p:attrName>
                                        </p:attrNameLst>
                                      </p:cBhvr>
                                      <p:to>
                                        <p:strVal val="visible"/>
                                      </p:to>
                                    </p:set>
                                    <p:animEffect transition="in" filter="slide(fromBottom)">
                                      <p:cBhvr>
                                        <p:cTn id="4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8" grpId="0"/>
      <p:bldP spid="19" grpId="0"/>
      <p:bldP spid="20" grpId="0"/>
      <p:bldP spid="21" grpId="0" animBg="1"/>
      <p:bldP spid="22" grpId="0" animBg="1"/>
      <p:bldP spid="2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7" descr="C:\Users\iamisis\Desktop\MetroStation_2.0_XiaZaiBa\metrostation_by_yankoa-d312tty\PNG\Suites\Blue\MB_0029_programs.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63158" y="1399406"/>
            <a:ext cx="2438400" cy="2438400"/>
          </a:xfrm>
          <a:prstGeom prst="rect">
            <a:avLst/>
          </a:prstGeom>
          <a:noFill/>
          <a:extLst>
            <a:ext uri="{909E8E84-426E-40DD-AFC4-6F175D3DCCD1}">
              <a14:hiddenFill xmlns:a14="http://schemas.microsoft.com/office/drawing/2010/main">
                <a:solidFill>
                  <a:srgbClr val="FFFFFF"/>
                </a:solidFill>
              </a14:hiddenFill>
            </a:ext>
          </a:extLst>
        </p:spPr>
      </p:pic>
      <p:sp>
        <p:nvSpPr>
          <p:cNvPr id="4" name="矩形 3"/>
          <p:cNvSpPr/>
          <p:nvPr/>
        </p:nvSpPr>
        <p:spPr>
          <a:xfrm>
            <a:off x="4665654" y="771551"/>
            <a:ext cx="502920" cy="502602"/>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p:spPr>
        <p:style>
          <a:lnRef idx="1">
            <a:schemeClr val="accent5"/>
          </a:lnRef>
          <a:fillRef idx="3">
            <a:schemeClr val="accent5"/>
          </a:fillRef>
          <a:effectRef idx="2">
            <a:schemeClr val="accent5"/>
          </a:effectRef>
          <a:fontRef idx="minor">
            <a:schemeClr val="lt1"/>
          </a:fontRef>
        </p:style>
        <p:txBody>
          <a:bodyPr anchor="ctr"/>
          <a:lstStyle/>
          <a:p>
            <a:pPr algn="ctr">
              <a:defRPr/>
            </a:pPr>
            <a:r>
              <a:rPr lang="en-US" altLang="zh-CN" sz="1600" b="1" spc="50" dirty="0" smtClean="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rPr>
              <a:t>1</a:t>
            </a:r>
            <a:endParaRPr lang="zh-CN" altLang="en-US" sz="1600" b="1" spc="50" dirty="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5" name="矩形 4"/>
          <p:cNvSpPr/>
          <p:nvPr/>
        </p:nvSpPr>
        <p:spPr>
          <a:xfrm>
            <a:off x="5602232"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选</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6" name="矩形 5"/>
          <p:cNvSpPr/>
          <p:nvPr/>
        </p:nvSpPr>
        <p:spPr>
          <a:xfrm>
            <a:off x="5835440"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题</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7" name="矩形 6"/>
          <p:cNvSpPr/>
          <p:nvPr/>
        </p:nvSpPr>
        <p:spPr>
          <a:xfrm>
            <a:off x="6068648"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的</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8" name="矩形 7"/>
          <p:cNvSpPr/>
          <p:nvPr/>
        </p:nvSpPr>
        <p:spPr>
          <a:xfrm>
            <a:off x="6301856"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意</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9" name="矩形 8"/>
          <p:cNvSpPr/>
          <p:nvPr/>
        </p:nvSpPr>
        <p:spPr>
          <a:xfrm>
            <a:off x="6535064"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义</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0" name="矩形 9"/>
          <p:cNvSpPr/>
          <p:nvPr/>
        </p:nvSpPr>
        <p:spPr>
          <a:xfrm>
            <a:off x="6768272"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3" name="矩形 12"/>
          <p:cNvSpPr/>
          <p:nvPr/>
        </p:nvSpPr>
        <p:spPr>
          <a:xfrm>
            <a:off x="5347644" y="771551"/>
            <a:ext cx="259352" cy="502603"/>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43" name="矩形 42"/>
          <p:cNvSpPr/>
          <p:nvPr/>
        </p:nvSpPr>
        <p:spPr>
          <a:xfrm>
            <a:off x="4665654" y="1419623"/>
            <a:ext cx="502920" cy="502602"/>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p:spPr>
        <p:style>
          <a:lnRef idx="1">
            <a:schemeClr val="accent5"/>
          </a:lnRef>
          <a:fillRef idx="3">
            <a:schemeClr val="accent5"/>
          </a:fillRef>
          <a:effectRef idx="2">
            <a:schemeClr val="accent5"/>
          </a:effectRef>
          <a:fontRef idx="minor">
            <a:schemeClr val="lt1"/>
          </a:fontRef>
        </p:style>
        <p:txBody>
          <a:bodyPr anchor="ctr"/>
          <a:lstStyle/>
          <a:p>
            <a:pPr algn="ctr">
              <a:defRPr/>
            </a:pPr>
            <a:r>
              <a:rPr lang="en-US" altLang="zh-CN" sz="1600" b="1" spc="50" dirty="0" smtClean="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rPr>
              <a:t>2</a:t>
            </a:r>
            <a:endParaRPr lang="zh-CN" altLang="en-US" sz="1600" b="1" spc="50" dirty="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44" name="矩形 43"/>
          <p:cNvSpPr/>
          <p:nvPr/>
        </p:nvSpPr>
        <p:spPr>
          <a:xfrm>
            <a:off x="5602232" y="1419623"/>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系</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45" name="矩形 44"/>
          <p:cNvSpPr/>
          <p:nvPr/>
        </p:nvSpPr>
        <p:spPr>
          <a:xfrm>
            <a:off x="5835440" y="1419623"/>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统</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47" name="矩形 46"/>
          <p:cNvSpPr/>
          <p:nvPr/>
        </p:nvSpPr>
        <p:spPr>
          <a:xfrm>
            <a:off x="6301856" y="1419623"/>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析</a:t>
            </a:r>
          </a:p>
        </p:txBody>
      </p:sp>
      <p:sp>
        <p:nvSpPr>
          <p:cNvPr id="48" name="矩形 47"/>
          <p:cNvSpPr/>
          <p:nvPr/>
        </p:nvSpPr>
        <p:spPr>
          <a:xfrm>
            <a:off x="6535064" y="1419623"/>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49" name="矩形 48"/>
          <p:cNvSpPr/>
          <p:nvPr/>
        </p:nvSpPr>
        <p:spPr>
          <a:xfrm>
            <a:off x="6768272" y="1419623"/>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50" name="矩形 49"/>
          <p:cNvSpPr/>
          <p:nvPr/>
        </p:nvSpPr>
        <p:spPr>
          <a:xfrm>
            <a:off x="5347644" y="1419623"/>
            <a:ext cx="259352" cy="502603"/>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27" name="矩形 26"/>
          <p:cNvSpPr/>
          <p:nvPr/>
        </p:nvSpPr>
        <p:spPr>
          <a:xfrm>
            <a:off x="4665654" y="2067695"/>
            <a:ext cx="502920" cy="502602"/>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p:spPr>
        <p:style>
          <a:lnRef idx="1">
            <a:schemeClr val="accent5"/>
          </a:lnRef>
          <a:fillRef idx="3">
            <a:schemeClr val="accent5"/>
          </a:fillRef>
          <a:effectRef idx="2">
            <a:schemeClr val="accent5"/>
          </a:effectRef>
          <a:fontRef idx="minor">
            <a:schemeClr val="lt1"/>
          </a:fontRef>
        </p:style>
        <p:txBody>
          <a:bodyPr anchor="ctr"/>
          <a:lstStyle/>
          <a:p>
            <a:pPr algn="ctr">
              <a:defRPr/>
            </a:pPr>
            <a:r>
              <a:rPr lang="en-US" altLang="zh-CN" sz="1600" b="1" spc="50" dirty="0" smtClean="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rPr>
              <a:t>3</a:t>
            </a:r>
            <a:endParaRPr lang="zh-CN" altLang="en-US" sz="1600" b="1" spc="50" dirty="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28" name="矩形 27"/>
          <p:cNvSpPr/>
          <p:nvPr/>
        </p:nvSpPr>
        <p:spPr>
          <a:xfrm>
            <a:off x="5602232" y="2067695"/>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系</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29" name="矩形 28"/>
          <p:cNvSpPr/>
          <p:nvPr/>
        </p:nvSpPr>
        <p:spPr>
          <a:xfrm>
            <a:off x="5835440" y="2067695"/>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统</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30" name="矩形 29"/>
          <p:cNvSpPr/>
          <p:nvPr/>
        </p:nvSpPr>
        <p:spPr>
          <a:xfrm>
            <a:off x="6068648" y="2067695"/>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总</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31" name="矩形 30"/>
          <p:cNvSpPr/>
          <p:nvPr/>
        </p:nvSpPr>
        <p:spPr>
          <a:xfrm>
            <a:off x="6301856" y="2067695"/>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体</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32" name="矩形 31"/>
          <p:cNvSpPr/>
          <p:nvPr/>
        </p:nvSpPr>
        <p:spPr>
          <a:xfrm>
            <a:off x="6535064" y="2067695"/>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设</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33" name="矩形 32"/>
          <p:cNvSpPr/>
          <p:nvPr/>
        </p:nvSpPr>
        <p:spPr>
          <a:xfrm>
            <a:off x="6768272" y="2067695"/>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计</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34" name="矩形 33"/>
          <p:cNvSpPr/>
          <p:nvPr/>
        </p:nvSpPr>
        <p:spPr>
          <a:xfrm>
            <a:off x="5347644" y="2067695"/>
            <a:ext cx="259352" cy="502603"/>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35" name="矩形 34"/>
          <p:cNvSpPr/>
          <p:nvPr/>
        </p:nvSpPr>
        <p:spPr>
          <a:xfrm>
            <a:off x="5347644" y="2692534"/>
            <a:ext cx="259352" cy="2450966"/>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36" name="矩形 35"/>
          <p:cNvSpPr/>
          <p:nvPr/>
        </p:nvSpPr>
        <p:spPr>
          <a:xfrm>
            <a:off x="5584772" y="2692534"/>
            <a:ext cx="250825" cy="2450966"/>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37" name="矩形 36"/>
          <p:cNvSpPr/>
          <p:nvPr/>
        </p:nvSpPr>
        <p:spPr>
          <a:xfrm>
            <a:off x="5816545" y="2692534"/>
            <a:ext cx="252412" cy="2450966"/>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38" name="矩形 37"/>
          <p:cNvSpPr/>
          <p:nvPr/>
        </p:nvSpPr>
        <p:spPr>
          <a:xfrm>
            <a:off x="6049909" y="2692534"/>
            <a:ext cx="252413" cy="2450966"/>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39" name="矩形 38"/>
          <p:cNvSpPr/>
          <p:nvPr/>
        </p:nvSpPr>
        <p:spPr>
          <a:xfrm>
            <a:off x="6302322" y="2692534"/>
            <a:ext cx="250825" cy="2450966"/>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40" name="矩形 39"/>
          <p:cNvSpPr/>
          <p:nvPr/>
        </p:nvSpPr>
        <p:spPr>
          <a:xfrm>
            <a:off x="6516634" y="2692534"/>
            <a:ext cx="252413" cy="2450966"/>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41" name="矩形 40"/>
          <p:cNvSpPr/>
          <p:nvPr/>
        </p:nvSpPr>
        <p:spPr>
          <a:xfrm>
            <a:off x="6766064" y="2692534"/>
            <a:ext cx="252412" cy="2450966"/>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42" name="矩形 41"/>
          <p:cNvSpPr/>
          <p:nvPr/>
        </p:nvSpPr>
        <p:spPr>
          <a:xfrm>
            <a:off x="6084168" y="1419622"/>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分</a:t>
            </a:r>
          </a:p>
        </p:txBody>
      </p:sp>
      <p:grpSp>
        <p:nvGrpSpPr>
          <p:cNvPr id="51" name="组合 50"/>
          <p:cNvGrpSpPr/>
          <p:nvPr/>
        </p:nvGrpSpPr>
        <p:grpSpPr>
          <a:xfrm>
            <a:off x="8699181" y="157879"/>
            <a:ext cx="477064" cy="369332"/>
            <a:chOff x="8699181" y="157879"/>
            <a:chExt cx="477064" cy="369332"/>
          </a:xfrm>
        </p:grpSpPr>
        <p:sp>
          <p:nvSpPr>
            <p:cNvPr id="52" name="矩形 51"/>
            <p:cNvSpPr/>
            <p:nvPr/>
          </p:nvSpPr>
          <p:spPr>
            <a:xfrm>
              <a:off x="8721689" y="167211"/>
              <a:ext cx="432048" cy="360000"/>
            </a:xfrm>
            <a:prstGeom prst="rect">
              <a:avLst/>
            </a:prstGeom>
            <a:solidFill>
              <a:srgbClr val="92D05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53" name="TextBox 52"/>
            <p:cNvSpPr txBox="1"/>
            <p:nvPr/>
          </p:nvSpPr>
          <p:spPr>
            <a:xfrm>
              <a:off x="8699181" y="157879"/>
              <a:ext cx="477064" cy="369332"/>
            </a:xfrm>
            <a:prstGeom prst="rect">
              <a:avLst/>
            </a:prstGeom>
            <a:noFill/>
          </p:spPr>
          <p:txBody>
            <a:bodyPr wrap="square" rtlCol="0">
              <a:spAutoFit/>
            </a:bodyPr>
            <a:lstStyle/>
            <a:p>
              <a:pPr algn="ctr"/>
              <a:r>
                <a:rPr lang="en-US" altLang="zh-CN" dirty="0" smtClean="0">
                  <a:solidFill>
                    <a:schemeClr val="bg1"/>
                  </a:solidFill>
                  <a:latin typeface="Segoe UI Light" pitchFamily="34" charset="0"/>
                  <a:ea typeface="专业字体设计服务/WWW.ZTSGC.COM/" pitchFamily="2" charset="-122"/>
                </a:rPr>
                <a:t>8</a:t>
              </a:r>
              <a:endParaRPr lang="zh-CN" altLang="en-US" dirty="0">
                <a:solidFill>
                  <a:schemeClr val="bg1"/>
                </a:solidFill>
                <a:latin typeface="Segoe UI Light" pitchFamily="34" charset="0"/>
                <a:ea typeface="专业字体设计服务/WWW.ZTSGC.COM/" pitchFamily="2" charset="-122"/>
              </a:endParaRPr>
            </a:p>
          </p:txBody>
        </p:sp>
      </p:grpSp>
    </p:spTree>
    <p:extLst>
      <p:ext uri="{BB962C8B-B14F-4D97-AF65-F5344CB8AC3E}">
        <p14:creationId xmlns:p14="http://schemas.microsoft.com/office/powerpoint/2010/main" val="33119493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par>
                                <p:cTn id="8" presetID="22" presetClass="entr" presetSubtype="4" fill="hold" grpId="0" nodeType="withEffect">
                                  <p:stCondLst>
                                    <p:cond delay="100"/>
                                  </p:stCondLst>
                                  <p:childTnLst>
                                    <p:set>
                                      <p:cBhvr>
                                        <p:cTn id="9" dur="1" fill="hold">
                                          <p:stCondLst>
                                            <p:cond delay="0"/>
                                          </p:stCondLst>
                                        </p:cTn>
                                        <p:tgtEl>
                                          <p:spTgt spid="35"/>
                                        </p:tgtEl>
                                        <p:attrNameLst>
                                          <p:attrName>style.visibility</p:attrName>
                                        </p:attrNameLst>
                                      </p:cBhvr>
                                      <p:to>
                                        <p:strVal val="visible"/>
                                      </p:to>
                                    </p:set>
                                    <p:animEffect transition="in" filter="wipe(down)">
                                      <p:cBhvr>
                                        <p:cTn id="10" dur="250"/>
                                        <p:tgtEl>
                                          <p:spTgt spid="35"/>
                                        </p:tgtEl>
                                      </p:cBhvr>
                                    </p:animEffect>
                                  </p:childTnLst>
                                </p:cTn>
                              </p:par>
                              <p:par>
                                <p:cTn id="11" presetID="22" presetClass="exit" presetSubtype="1" fill="hold" grpId="1" nodeType="withEffect">
                                  <p:stCondLst>
                                    <p:cond delay="440"/>
                                  </p:stCondLst>
                                  <p:childTnLst>
                                    <p:animEffect transition="out" filter="wipe(up)">
                                      <p:cBhvr>
                                        <p:cTn id="12" dur="250"/>
                                        <p:tgtEl>
                                          <p:spTgt spid="35"/>
                                        </p:tgtEl>
                                      </p:cBhvr>
                                    </p:animEffect>
                                    <p:set>
                                      <p:cBhvr>
                                        <p:cTn id="13" dur="1" fill="hold">
                                          <p:stCondLst>
                                            <p:cond delay="249"/>
                                          </p:stCondLst>
                                        </p:cTn>
                                        <p:tgtEl>
                                          <p:spTgt spid="35"/>
                                        </p:tgtEl>
                                        <p:attrNameLst>
                                          <p:attrName>style.visibility</p:attrName>
                                        </p:attrNameLst>
                                      </p:cBhvr>
                                      <p:to>
                                        <p:strVal val="hidden"/>
                                      </p:to>
                                    </p:set>
                                  </p:childTnLst>
                                </p:cTn>
                              </p:par>
                              <p:par>
                                <p:cTn id="14" presetID="2" presetClass="entr" presetSubtype="4" fill="hold" grpId="0" nodeType="withEffect">
                                  <p:stCondLst>
                                    <p:cond delay="90"/>
                                  </p:stCondLst>
                                  <p:childTnLst>
                                    <p:set>
                                      <p:cBhvr>
                                        <p:cTn id="15" dur="1" fill="hold">
                                          <p:stCondLst>
                                            <p:cond delay="0"/>
                                          </p:stCondLst>
                                        </p:cTn>
                                        <p:tgtEl>
                                          <p:spTgt spid="34"/>
                                        </p:tgtEl>
                                        <p:attrNameLst>
                                          <p:attrName>style.visibility</p:attrName>
                                        </p:attrNameLst>
                                      </p:cBhvr>
                                      <p:to>
                                        <p:strVal val="visible"/>
                                      </p:to>
                                    </p:set>
                                    <p:anim calcmode="lin" valueType="num">
                                      <p:cBhvr additive="base">
                                        <p:cTn id="16" dur="250" fill="hold"/>
                                        <p:tgtEl>
                                          <p:spTgt spid="34"/>
                                        </p:tgtEl>
                                        <p:attrNameLst>
                                          <p:attrName>ppt_x</p:attrName>
                                        </p:attrNameLst>
                                      </p:cBhvr>
                                      <p:tavLst>
                                        <p:tav tm="0">
                                          <p:val>
                                            <p:strVal val="#ppt_x"/>
                                          </p:val>
                                        </p:tav>
                                        <p:tav tm="100000">
                                          <p:val>
                                            <p:strVal val="#ppt_x"/>
                                          </p:val>
                                        </p:tav>
                                      </p:tavLst>
                                    </p:anim>
                                    <p:anim calcmode="lin" valueType="num">
                                      <p:cBhvr additive="base">
                                        <p:cTn id="17" dur="250" fill="hold"/>
                                        <p:tgtEl>
                                          <p:spTgt spid="34"/>
                                        </p:tgtEl>
                                        <p:attrNameLst>
                                          <p:attrName>ppt_y</p:attrName>
                                        </p:attrNameLst>
                                      </p:cBhvr>
                                      <p:tavLst>
                                        <p:tav tm="0">
                                          <p:val>
                                            <p:strVal val="1+#ppt_h/2"/>
                                          </p:val>
                                        </p:tav>
                                        <p:tav tm="100000">
                                          <p:val>
                                            <p:strVal val="#ppt_y"/>
                                          </p:val>
                                        </p:tav>
                                      </p:tavLst>
                                    </p:anim>
                                  </p:childTnLst>
                                </p:cTn>
                              </p:par>
                              <p:par>
                                <p:cTn id="18" presetID="22" presetClass="entr" presetSubtype="4" fill="hold" grpId="0" nodeType="withEffect">
                                  <p:stCondLst>
                                    <p:cond delay="300"/>
                                  </p:stCondLst>
                                  <p:childTnLst>
                                    <p:set>
                                      <p:cBhvr>
                                        <p:cTn id="19" dur="1" fill="hold">
                                          <p:stCondLst>
                                            <p:cond delay="0"/>
                                          </p:stCondLst>
                                        </p:cTn>
                                        <p:tgtEl>
                                          <p:spTgt spid="37"/>
                                        </p:tgtEl>
                                        <p:attrNameLst>
                                          <p:attrName>style.visibility</p:attrName>
                                        </p:attrNameLst>
                                      </p:cBhvr>
                                      <p:to>
                                        <p:strVal val="visible"/>
                                      </p:to>
                                    </p:set>
                                    <p:animEffect transition="in" filter="wipe(down)">
                                      <p:cBhvr>
                                        <p:cTn id="20" dur="250"/>
                                        <p:tgtEl>
                                          <p:spTgt spid="37"/>
                                        </p:tgtEl>
                                      </p:cBhvr>
                                    </p:animEffect>
                                  </p:childTnLst>
                                </p:cTn>
                              </p:par>
                              <p:par>
                                <p:cTn id="21" presetID="22" presetClass="exit" presetSubtype="1" fill="hold" grpId="1" nodeType="withEffect">
                                  <p:stCondLst>
                                    <p:cond delay="550"/>
                                  </p:stCondLst>
                                  <p:childTnLst>
                                    <p:animEffect transition="out" filter="wipe(up)">
                                      <p:cBhvr>
                                        <p:cTn id="22" dur="250"/>
                                        <p:tgtEl>
                                          <p:spTgt spid="37"/>
                                        </p:tgtEl>
                                      </p:cBhvr>
                                    </p:animEffect>
                                    <p:set>
                                      <p:cBhvr>
                                        <p:cTn id="23" dur="1" fill="hold">
                                          <p:stCondLst>
                                            <p:cond delay="249"/>
                                          </p:stCondLst>
                                        </p:cTn>
                                        <p:tgtEl>
                                          <p:spTgt spid="37"/>
                                        </p:tgtEl>
                                        <p:attrNameLst>
                                          <p:attrName>style.visibility</p:attrName>
                                        </p:attrNameLst>
                                      </p:cBhvr>
                                      <p:to>
                                        <p:strVal val="hidden"/>
                                      </p:to>
                                    </p:set>
                                  </p:childTnLst>
                                </p:cTn>
                              </p:par>
                              <p:par>
                                <p:cTn id="24" presetID="2" presetClass="entr" presetSubtype="4" fill="hold" nodeType="withEffect">
                                  <p:stCondLst>
                                    <p:cond delay="280"/>
                                  </p:stCondLst>
                                  <p:childTnLst>
                                    <p:set>
                                      <p:cBhvr>
                                        <p:cTn id="25" dur="1" fill="hold">
                                          <p:stCondLst>
                                            <p:cond delay="0"/>
                                          </p:stCondLst>
                                        </p:cTn>
                                        <p:tgtEl>
                                          <p:spTgt spid="29"/>
                                        </p:tgtEl>
                                        <p:attrNameLst>
                                          <p:attrName>style.visibility</p:attrName>
                                        </p:attrNameLst>
                                      </p:cBhvr>
                                      <p:to>
                                        <p:strVal val="visible"/>
                                      </p:to>
                                    </p:set>
                                    <p:anim calcmode="lin" valueType="num">
                                      <p:cBhvr additive="base">
                                        <p:cTn id="26" dur="250" fill="hold"/>
                                        <p:tgtEl>
                                          <p:spTgt spid="29"/>
                                        </p:tgtEl>
                                        <p:attrNameLst>
                                          <p:attrName>ppt_x</p:attrName>
                                        </p:attrNameLst>
                                      </p:cBhvr>
                                      <p:tavLst>
                                        <p:tav tm="0">
                                          <p:val>
                                            <p:strVal val="#ppt_x"/>
                                          </p:val>
                                        </p:tav>
                                        <p:tav tm="100000">
                                          <p:val>
                                            <p:strVal val="#ppt_x"/>
                                          </p:val>
                                        </p:tav>
                                      </p:tavLst>
                                    </p:anim>
                                    <p:anim calcmode="lin" valueType="num">
                                      <p:cBhvr additive="base">
                                        <p:cTn id="27" dur="250" fill="hold"/>
                                        <p:tgtEl>
                                          <p:spTgt spid="29"/>
                                        </p:tgtEl>
                                        <p:attrNameLst>
                                          <p:attrName>ppt_y</p:attrName>
                                        </p:attrNameLst>
                                      </p:cBhvr>
                                      <p:tavLst>
                                        <p:tav tm="0">
                                          <p:val>
                                            <p:strVal val="1+#ppt_h/2"/>
                                          </p:val>
                                        </p:tav>
                                        <p:tav tm="100000">
                                          <p:val>
                                            <p:strVal val="#ppt_y"/>
                                          </p:val>
                                        </p:tav>
                                      </p:tavLst>
                                    </p:anim>
                                  </p:childTnLst>
                                </p:cTn>
                              </p:par>
                              <p:par>
                                <p:cTn id="28" presetID="22" presetClass="entr" presetSubtype="4" fill="hold" grpId="0" nodeType="withEffect">
                                  <p:stCondLst>
                                    <p:cond delay="500"/>
                                  </p:stCondLst>
                                  <p:childTnLst>
                                    <p:set>
                                      <p:cBhvr>
                                        <p:cTn id="29" dur="1" fill="hold">
                                          <p:stCondLst>
                                            <p:cond delay="0"/>
                                          </p:stCondLst>
                                        </p:cTn>
                                        <p:tgtEl>
                                          <p:spTgt spid="40"/>
                                        </p:tgtEl>
                                        <p:attrNameLst>
                                          <p:attrName>style.visibility</p:attrName>
                                        </p:attrNameLst>
                                      </p:cBhvr>
                                      <p:to>
                                        <p:strVal val="visible"/>
                                      </p:to>
                                    </p:set>
                                    <p:animEffect transition="in" filter="wipe(down)">
                                      <p:cBhvr>
                                        <p:cTn id="30" dur="250"/>
                                        <p:tgtEl>
                                          <p:spTgt spid="40"/>
                                        </p:tgtEl>
                                      </p:cBhvr>
                                    </p:animEffect>
                                  </p:childTnLst>
                                </p:cTn>
                              </p:par>
                              <p:par>
                                <p:cTn id="31" presetID="22" presetClass="exit" presetSubtype="1" fill="hold" grpId="1" nodeType="withEffect">
                                  <p:stCondLst>
                                    <p:cond delay="750"/>
                                  </p:stCondLst>
                                  <p:childTnLst>
                                    <p:animEffect transition="out" filter="wipe(up)">
                                      <p:cBhvr>
                                        <p:cTn id="32" dur="250"/>
                                        <p:tgtEl>
                                          <p:spTgt spid="40"/>
                                        </p:tgtEl>
                                      </p:cBhvr>
                                    </p:animEffect>
                                    <p:set>
                                      <p:cBhvr>
                                        <p:cTn id="33" dur="1" fill="hold">
                                          <p:stCondLst>
                                            <p:cond delay="249"/>
                                          </p:stCondLst>
                                        </p:cTn>
                                        <p:tgtEl>
                                          <p:spTgt spid="40"/>
                                        </p:tgtEl>
                                        <p:attrNameLst>
                                          <p:attrName>style.visibility</p:attrName>
                                        </p:attrNameLst>
                                      </p:cBhvr>
                                      <p:to>
                                        <p:strVal val="hidden"/>
                                      </p:to>
                                    </p:set>
                                  </p:childTnLst>
                                </p:cTn>
                              </p:par>
                              <p:par>
                                <p:cTn id="34" presetID="2" presetClass="entr" presetSubtype="4" fill="hold" nodeType="withEffect">
                                  <p:stCondLst>
                                    <p:cond delay="500"/>
                                  </p:stCondLst>
                                  <p:childTnLst>
                                    <p:set>
                                      <p:cBhvr>
                                        <p:cTn id="35" dur="1" fill="hold">
                                          <p:stCondLst>
                                            <p:cond delay="0"/>
                                          </p:stCondLst>
                                        </p:cTn>
                                        <p:tgtEl>
                                          <p:spTgt spid="32"/>
                                        </p:tgtEl>
                                        <p:attrNameLst>
                                          <p:attrName>style.visibility</p:attrName>
                                        </p:attrNameLst>
                                      </p:cBhvr>
                                      <p:to>
                                        <p:strVal val="visible"/>
                                      </p:to>
                                    </p:set>
                                    <p:anim calcmode="lin" valueType="num">
                                      <p:cBhvr additive="base">
                                        <p:cTn id="36" dur="250" fill="hold"/>
                                        <p:tgtEl>
                                          <p:spTgt spid="32"/>
                                        </p:tgtEl>
                                        <p:attrNameLst>
                                          <p:attrName>ppt_x</p:attrName>
                                        </p:attrNameLst>
                                      </p:cBhvr>
                                      <p:tavLst>
                                        <p:tav tm="0">
                                          <p:val>
                                            <p:strVal val="#ppt_x"/>
                                          </p:val>
                                        </p:tav>
                                        <p:tav tm="100000">
                                          <p:val>
                                            <p:strVal val="#ppt_x"/>
                                          </p:val>
                                        </p:tav>
                                      </p:tavLst>
                                    </p:anim>
                                    <p:anim calcmode="lin" valueType="num">
                                      <p:cBhvr additive="base">
                                        <p:cTn id="37" dur="250" fill="hold"/>
                                        <p:tgtEl>
                                          <p:spTgt spid="32"/>
                                        </p:tgtEl>
                                        <p:attrNameLst>
                                          <p:attrName>ppt_y</p:attrName>
                                        </p:attrNameLst>
                                      </p:cBhvr>
                                      <p:tavLst>
                                        <p:tav tm="0">
                                          <p:val>
                                            <p:strVal val="1+#ppt_h/2"/>
                                          </p:val>
                                        </p:tav>
                                        <p:tav tm="100000">
                                          <p:val>
                                            <p:strVal val="#ppt_y"/>
                                          </p:val>
                                        </p:tav>
                                      </p:tavLst>
                                    </p:anim>
                                  </p:childTnLst>
                                </p:cTn>
                              </p:par>
                              <p:par>
                                <p:cTn id="38" presetID="22" presetClass="entr" presetSubtype="4" fill="hold" grpId="0" nodeType="withEffect">
                                  <p:stCondLst>
                                    <p:cond delay="600"/>
                                  </p:stCondLst>
                                  <p:childTnLst>
                                    <p:set>
                                      <p:cBhvr>
                                        <p:cTn id="39" dur="1" fill="hold">
                                          <p:stCondLst>
                                            <p:cond delay="0"/>
                                          </p:stCondLst>
                                        </p:cTn>
                                        <p:tgtEl>
                                          <p:spTgt spid="36"/>
                                        </p:tgtEl>
                                        <p:attrNameLst>
                                          <p:attrName>style.visibility</p:attrName>
                                        </p:attrNameLst>
                                      </p:cBhvr>
                                      <p:to>
                                        <p:strVal val="visible"/>
                                      </p:to>
                                    </p:set>
                                    <p:animEffect transition="in" filter="wipe(down)">
                                      <p:cBhvr>
                                        <p:cTn id="40" dur="250"/>
                                        <p:tgtEl>
                                          <p:spTgt spid="36"/>
                                        </p:tgtEl>
                                      </p:cBhvr>
                                    </p:animEffect>
                                  </p:childTnLst>
                                </p:cTn>
                              </p:par>
                              <p:par>
                                <p:cTn id="41" presetID="22" presetClass="exit" presetSubtype="1" fill="hold" grpId="1" nodeType="withEffect">
                                  <p:stCondLst>
                                    <p:cond delay="850"/>
                                  </p:stCondLst>
                                  <p:childTnLst>
                                    <p:animEffect transition="out" filter="wipe(up)">
                                      <p:cBhvr>
                                        <p:cTn id="42" dur="250"/>
                                        <p:tgtEl>
                                          <p:spTgt spid="36"/>
                                        </p:tgtEl>
                                      </p:cBhvr>
                                    </p:animEffect>
                                    <p:set>
                                      <p:cBhvr>
                                        <p:cTn id="43" dur="1" fill="hold">
                                          <p:stCondLst>
                                            <p:cond delay="249"/>
                                          </p:stCondLst>
                                        </p:cTn>
                                        <p:tgtEl>
                                          <p:spTgt spid="36"/>
                                        </p:tgtEl>
                                        <p:attrNameLst>
                                          <p:attrName>style.visibility</p:attrName>
                                        </p:attrNameLst>
                                      </p:cBhvr>
                                      <p:to>
                                        <p:strVal val="hidden"/>
                                      </p:to>
                                    </p:set>
                                  </p:childTnLst>
                                </p:cTn>
                              </p:par>
                              <p:par>
                                <p:cTn id="44" presetID="2" presetClass="entr" presetSubtype="4" fill="hold" nodeType="withEffect">
                                  <p:stCondLst>
                                    <p:cond delay="600"/>
                                  </p:stCondLst>
                                  <p:childTnLst>
                                    <p:set>
                                      <p:cBhvr>
                                        <p:cTn id="45" dur="1" fill="hold">
                                          <p:stCondLst>
                                            <p:cond delay="0"/>
                                          </p:stCondLst>
                                        </p:cTn>
                                        <p:tgtEl>
                                          <p:spTgt spid="28"/>
                                        </p:tgtEl>
                                        <p:attrNameLst>
                                          <p:attrName>style.visibility</p:attrName>
                                        </p:attrNameLst>
                                      </p:cBhvr>
                                      <p:to>
                                        <p:strVal val="visible"/>
                                      </p:to>
                                    </p:set>
                                    <p:anim calcmode="lin" valueType="num">
                                      <p:cBhvr additive="base">
                                        <p:cTn id="46" dur="250" fill="hold"/>
                                        <p:tgtEl>
                                          <p:spTgt spid="28"/>
                                        </p:tgtEl>
                                        <p:attrNameLst>
                                          <p:attrName>ppt_x</p:attrName>
                                        </p:attrNameLst>
                                      </p:cBhvr>
                                      <p:tavLst>
                                        <p:tav tm="0">
                                          <p:val>
                                            <p:strVal val="#ppt_x"/>
                                          </p:val>
                                        </p:tav>
                                        <p:tav tm="100000">
                                          <p:val>
                                            <p:strVal val="#ppt_x"/>
                                          </p:val>
                                        </p:tav>
                                      </p:tavLst>
                                    </p:anim>
                                    <p:anim calcmode="lin" valueType="num">
                                      <p:cBhvr additive="base">
                                        <p:cTn id="47" dur="250" fill="hold"/>
                                        <p:tgtEl>
                                          <p:spTgt spid="28"/>
                                        </p:tgtEl>
                                        <p:attrNameLst>
                                          <p:attrName>ppt_y</p:attrName>
                                        </p:attrNameLst>
                                      </p:cBhvr>
                                      <p:tavLst>
                                        <p:tav tm="0">
                                          <p:val>
                                            <p:strVal val="1+#ppt_h/2"/>
                                          </p:val>
                                        </p:tav>
                                        <p:tav tm="100000">
                                          <p:val>
                                            <p:strVal val="#ppt_y"/>
                                          </p:val>
                                        </p:tav>
                                      </p:tavLst>
                                    </p:anim>
                                  </p:childTnLst>
                                </p:cTn>
                              </p:par>
                              <p:par>
                                <p:cTn id="48" presetID="22" presetClass="entr" presetSubtype="4" fill="hold" grpId="0" nodeType="withEffect">
                                  <p:stCondLst>
                                    <p:cond delay="1300"/>
                                  </p:stCondLst>
                                  <p:childTnLst>
                                    <p:set>
                                      <p:cBhvr>
                                        <p:cTn id="49" dur="1" fill="hold">
                                          <p:stCondLst>
                                            <p:cond delay="0"/>
                                          </p:stCondLst>
                                        </p:cTn>
                                        <p:tgtEl>
                                          <p:spTgt spid="38"/>
                                        </p:tgtEl>
                                        <p:attrNameLst>
                                          <p:attrName>style.visibility</p:attrName>
                                        </p:attrNameLst>
                                      </p:cBhvr>
                                      <p:to>
                                        <p:strVal val="visible"/>
                                      </p:to>
                                    </p:set>
                                    <p:animEffect transition="in" filter="wipe(down)">
                                      <p:cBhvr>
                                        <p:cTn id="50" dur="250"/>
                                        <p:tgtEl>
                                          <p:spTgt spid="38"/>
                                        </p:tgtEl>
                                      </p:cBhvr>
                                    </p:animEffect>
                                  </p:childTnLst>
                                </p:cTn>
                              </p:par>
                              <p:par>
                                <p:cTn id="51" presetID="22" presetClass="exit" presetSubtype="1" fill="hold" grpId="1" nodeType="withEffect">
                                  <p:stCondLst>
                                    <p:cond delay="1550"/>
                                  </p:stCondLst>
                                  <p:childTnLst>
                                    <p:animEffect transition="out" filter="wipe(up)">
                                      <p:cBhvr>
                                        <p:cTn id="52" dur="250"/>
                                        <p:tgtEl>
                                          <p:spTgt spid="38"/>
                                        </p:tgtEl>
                                      </p:cBhvr>
                                    </p:animEffect>
                                    <p:set>
                                      <p:cBhvr>
                                        <p:cTn id="53" dur="1" fill="hold">
                                          <p:stCondLst>
                                            <p:cond delay="249"/>
                                          </p:stCondLst>
                                        </p:cTn>
                                        <p:tgtEl>
                                          <p:spTgt spid="38"/>
                                        </p:tgtEl>
                                        <p:attrNameLst>
                                          <p:attrName>style.visibility</p:attrName>
                                        </p:attrNameLst>
                                      </p:cBhvr>
                                      <p:to>
                                        <p:strVal val="hidden"/>
                                      </p:to>
                                    </p:set>
                                  </p:childTnLst>
                                </p:cTn>
                              </p:par>
                              <p:par>
                                <p:cTn id="54" presetID="2" presetClass="entr" presetSubtype="4" fill="hold" nodeType="withEffect">
                                  <p:stCondLst>
                                    <p:cond delay="1300"/>
                                  </p:stCondLst>
                                  <p:childTnLst>
                                    <p:set>
                                      <p:cBhvr>
                                        <p:cTn id="55" dur="1" fill="hold">
                                          <p:stCondLst>
                                            <p:cond delay="0"/>
                                          </p:stCondLst>
                                        </p:cTn>
                                        <p:tgtEl>
                                          <p:spTgt spid="30"/>
                                        </p:tgtEl>
                                        <p:attrNameLst>
                                          <p:attrName>style.visibility</p:attrName>
                                        </p:attrNameLst>
                                      </p:cBhvr>
                                      <p:to>
                                        <p:strVal val="visible"/>
                                      </p:to>
                                    </p:set>
                                    <p:anim calcmode="lin" valueType="num">
                                      <p:cBhvr additive="base">
                                        <p:cTn id="56" dur="250" fill="hold"/>
                                        <p:tgtEl>
                                          <p:spTgt spid="30"/>
                                        </p:tgtEl>
                                        <p:attrNameLst>
                                          <p:attrName>ppt_x</p:attrName>
                                        </p:attrNameLst>
                                      </p:cBhvr>
                                      <p:tavLst>
                                        <p:tav tm="0">
                                          <p:val>
                                            <p:strVal val="#ppt_x"/>
                                          </p:val>
                                        </p:tav>
                                        <p:tav tm="100000">
                                          <p:val>
                                            <p:strVal val="#ppt_x"/>
                                          </p:val>
                                        </p:tav>
                                      </p:tavLst>
                                    </p:anim>
                                    <p:anim calcmode="lin" valueType="num">
                                      <p:cBhvr additive="base">
                                        <p:cTn id="57" dur="250" fill="hold"/>
                                        <p:tgtEl>
                                          <p:spTgt spid="30"/>
                                        </p:tgtEl>
                                        <p:attrNameLst>
                                          <p:attrName>ppt_y</p:attrName>
                                        </p:attrNameLst>
                                      </p:cBhvr>
                                      <p:tavLst>
                                        <p:tav tm="0">
                                          <p:val>
                                            <p:strVal val="1+#ppt_h/2"/>
                                          </p:val>
                                        </p:tav>
                                        <p:tav tm="100000">
                                          <p:val>
                                            <p:strVal val="#ppt_y"/>
                                          </p:val>
                                        </p:tav>
                                      </p:tavLst>
                                    </p:anim>
                                  </p:childTnLst>
                                </p:cTn>
                              </p:par>
                              <p:par>
                                <p:cTn id="58" presetID="22" presetClass="entr" presetSubtype="4" fill="hold" grpId="0" nodeType="withEffect">
                                  <p:stCondLst>
                                    <p:cond delay="1200"/>
                                  </p:stCondLst>
                                  <p:childTnLst>
                                    <p:set>
                                      <p:cBhvr>
                                        <p:cTn id="59" dur="1" fill="hold">
                                          <p:stCondLst>
                                            <p:cond delay="0"/>
                                          </p:stCondLst>
                                        </p:cTn>
                                        <p:tgtEl>
                                          <p:spTgt spid="39"/>
                                        </p:tgtEl>
                                        <p:attrNameLst>
                                          <p:attrName>style.visibility</p:attrName>
                                        </p:attrNameLst>
                                      </p:cBhvr>
                                      <p:to>
                                        <p:strVal val="visible"/>
                                      </p:to>
                                    </p:set>
                                    <p:animEffect transition="in" filter="wipe(down)">
                                      <p:cBhvr>
                                        <p:cTn id="60" dur="250"/>
                                        <p:tgtEl>
                                          <p:spTgt spid="39"/>
                                        </p:tgtEl>
                                      </p:cBhvr>
                                    </p:animEffect>
                                  </p:childTnLst>
                                </p:cTn>
                              </p:par>
                              <p:par>
                                <p:cTn id="61" presetID="22" presetClass="exit" presetSubtype="1" fill="hold" grpId="1" nodeType="withEffect">
                                  <p:stCondLst>
                                    <p:cond delay="1450"/>
                                  </p:stCondLst>
                                  <p:childTnLst>
                                    <p:animEffect transition="out" filter="wipe(up)">
                                      <p:cBhvr>
                                        <p:cTn id="62" dur="250"/>
                                        <p:tgtEl>
                                          <p:spTgt spid="39"/>
                                        </p:tgtEl>
                                      </p:cBhvr>
                                    </p:animEffect>
                                    <p:set>
                                      <p:cBhvr>
                                        <p:cTn id="63" dur="1" fill="hold">
                                          <p:stCondLst>
                                            <p:cond delay="249"/>
                                          </p:stCondLst>
                                        </p:cTn>
                                        <p:tgtEl>
                                          <p:spTgt spid="39"/>
                                        </p:tgtEl>
                                        <p:attrNameLst>
                                          <p:attrName>style.visibility</p:attrName>
                                        </p:attrNameLst>
                                      </p:cBhvr>
                                      <p:to>
                                        <p:strVal val="hidden"/>
                                      </p:to>
                                    </p:set>
                                  </p:childTnLst>
                                </p:cTn>
                              </p:par>
                              <p:par>
                                <p:cTn id="64" presetID="2" presetClass="entr" presetSubtype="4" fill="hold" nodeType="withEffect">
                                  <p:stCondLst>
                                    <p:cond delay="1200"/>
                                  </p:stCondLst>
                                  <p:childTnLst>
                                    <p:set>
                                      <p:cBhvr>
                                        <p:cTn id="65" dur="1" fill="hold">
                                          <p:stCondLst>
                                            <p:cond delay="0"/>
                                          </p:stCondLst>
                                        </p:cTn>
                                        <p:tgtEl>
                                          <p:spTgt spid="31"/>
                                        </p:tgtEl>
                                        <p:attrNameLst>
                                          <p:attrName>style.visibility</p:attrName>
                                        </p:attrNameLst>
                                      </p:cBhvr>
                                      <p:to>
                                        <p:strVal val="visible"/>
                                      </p:to>
                                    </p:set>
                                    <p:anim calcmode="lin" valueType="num">
                                      <p:cBhvr additive="base">
                                        <p:cTn id="66" dur="250" fill="hold"/>
                                        <p:tgtEl>
                                          <p:spTgt spid="31"/>
                                        </p:tgtEl>
                                        <p:attrNameLst>
                                          <p:attrName>ppt_x</p:attrName>
                                        </p:attrNameLst>
                                      </p:cBhvr>
                                      <p:tavLst>
                                        <p:tav tm="0">
                                          <p:val>
                                            <p:strVal val="#ppt_x"/>
                                          </p:val>
                                        </p:tav>
                                        <p:tav tm="100000">
                                          <p:val>
                                            <p:strVal val="#ppt_x"/>
                                          </p:val>
                                        </p:tav>
                                      </p:tavLst>
                                    </p:anim>
                                    <p:anim calcmode="lin" valueType="num">
                                      <p:cBhvr additive="base">
                                        <p:cTn id="67" dur="250" fill="hold"/>
                                        <p:tgtEl>
                                          <p:spTgt spid="31"/>
                                        </p:tgtEl>
                                        <p:attrNameLst>
                                          <p:attrName>ppt_y</p:attrName>
                                        </p:attrNameLst>
                                      </p:cBhvr>
                                      <p:tavLst>
                                        <p:tav tm="0">
                                          <p:val>
                                            <p:strVal val="1+#ppt_h/2"/>
                                          </p:val>
                                        </p:tav>
                                        <p:tav tm="100000">
                                          <p:val>
                                            <p:strVal val="#ppt_y"/>
                                          </p:val>
                                        </p:tav>
                                      </p:tavLst>
                                    </p:anim>
                                  </p:childTnLst>
                                </p:cTn>
                              </p:par>
                              <p:par>
                                <p:cTn id="68" presetID="22" presetClass="entr" presetSubtype="4" fill="hold" grpId="0" nodeType="withEffect">
                                  <p:stCondLst>
                                    <p:cond delay="750"/>
                                  </p:stCondLst>
                                  <p:childTnLst>
                                    <p:set>
                                      <p:cBhvr>
                                        <p:cTn id="69" dur="1" fill="hold">
                                          <p:stCondLst>
                                            <p:cond delay="0"/>
                                          </p:stCondLst>
                                        </p:cTn>
                                        <p:tgtEl>
                                          <p:spTgt spid="41"/>
                                        </p:tgtEl>
                                        <p:attrNameLst>
                                          <p:attrName>style.visibility</p:attrName>
                                        </p:attrNameLst>
                                      </p:cBhvr>
                                      <p:to>
                                        <p:strVal val="visible"/>
                                      </p:to>
                                    </p:set>
                                    <p:animEffect transition="in" filter="wipe(down)">
                                      <p:cBhvr>
                                        <p:cTn id="70" dur="250"/>
                                        <p:tgtEl>
                                          <p:spTgt spid="41"/>
                                        </p:tgtEl>
                                      </p:cBhvr>
                                    </p:animEffect>
                                  </p:childTnLst>
                                </p:cTn>
                              </p:par>
                              <p:par>
                                <p:cTn id="71" presetID="22" presetClass="exit" presetSubtype="1" fill="hold" grpId="1" nodeType="withEffect">
                                  <p:stCondLst>
                                    <p:cond delay="1000"/>
                                  </p:stCondLst>
                                  <p:childTnLst>
                                    <p:animEffect transition="out" filter="wipe(up)">
                                      <p:cBhvr>
                                        <p:cTn id="72" dur="250"/>
                                        <p:tgtEl>
                                          <p:spTgt spid="41"/>
                                        </p:tgtEl>
                                      </p:cBhvr>
                                    </p:animEffect>
                                    <p:set>
                                      <p:cBhvr>
                                        <p:cTn id="73" dur="1" fill="hold">
                                          <p:stCondLst>
                                            <p:cond delay="249"/>
                                          </p:stCondLst>
                                        </p:cTn>
                                        <p:tgtEl>
                                          <p:spTgt spid="41"/>
                                        </p:tgtEl>
                                        <p:attrNameLst>
                                          <p:attrName>style.visibility</p:attrName>
                                        </p:attrNameLst>
                                      </p:cBhvr>
                                      <p:to>
                                        <p:strVal val="hidden"/>
                                      </p:to>
                                    </p:set>
                                  </p:childTnLst>
                                </p:cTn>
                              </p:par>
                              <p:par>
                                <p:cTn id="74" presetID="2" presetClass="entr" presetSubtype="4" fill="hold" nodeType="withEffect">
                                  <p:stCondLst>
                                    <p:cond delay="750"/>
                                  </p:stCondLst>
                                  <p:childTnLst>
                                    <p:set>
                                      <p:cBhvr>
                                        <p:cTn id="75" dur="1" fill="hold">
                                          <p:stCondLst>
                                            <p:cond delay="0"/>
                                          </p:stCondLst>
                                        </p:cTn>
                                        <p:tgtEl>
                                          <p:spTgt spid="33"/>
                                        </p:tgtEl>
                                        <p:attrNameLst>
                                          <p:attrName>style.visibility</p:attrName>
                                        </p:attrNameLst>
                                      </p:cBhvr>
                                      <p:to>
                                        <p:strVal val="visible"/>
                                      </p:to>
                                    </p:set>
                                    <p:anim calcmode="lin" valueType="num">
                                      <p:cBhvr additive="base">
                                        <p:cTn id="76" dur="250" fill="hold"/>
                                        <p:tgtEl>
                                          <p:spTgt spid="33"/>
                                        </p:tgtEl>
                                        <p:attrNameLst>
                                          <p:attrName>ppt_x</p:attrName>
                                        </p:attrNameLst>
                                      </p:cBhvr>
                                      <p:tavLst>
                                        <p:tav tm="0">
                                          <p:val>
                                            <p:strVal val="#ppt_x"/>
                                          </p:val>
                                        </p:tav>
                                        <p:tav tm="100000">
                                          <p:val>
                                            <p:strVal val="#ppt_x"/>
                                          </p:val>
                                        </p:tav>
                                      </p:tavLst>
                                    </p:anim>
                                    <p:anim calcmode="lin" valueType="num">
                                      <p:cBhvr additive="base">
                                        <p:cTn id="77" dur="250" fill="hold"/>
                                        <p:tgtEl>
                                          <p:spTgt spid="33"/>
                                        </p:tgtEl>
                                        <p:attrNameLst>
                                          <p:attrName>ppt_y</p:attrName>
                                        </p:attrNameLst>
                                      </p:cBhvr>
                                      <p:tavLst>
                                        <p:tav tm="0">
                                          <p:val>
                                            <p:strVal val="1+#ppt_h/2"/>
                                          </p:val>
                                        </p:tav>
                                        <p:tav tm="100000">
                                          <p:val>
                                            <p:strVal val="#ppt_y"/>
                                          </p:val>
                                        </p:tav>
                                      </p:tavLst>
                                    </p:anim>
                                  </p:childTnLst>
                                </p:cTn>
                              </p:par>
                              <p:par>
                                <p:cTn id="78" presetID="2" presetClass="entr" presetSubtype="2" fill="hold" nodeType="withEffect">
                                  <p:stCondLst>
                                    <p:cond delay="0"/>
                                  </p:stCondLst>
                                  <p:childTnLst>
                                    <p:set>
                                      <p:cBhvr>
                                        <p:cTn id="79" dur="1" fill="hold">
                                          <p:stCondLst>
                                            <p:cond delay="0"/>
                                          </p:stCondLst>
                                        </p:cTn>
                                        <p:tgtEl>
                                          <p:spTgt spid="51"/>
                                        </p:tgtEl>
                                        <p:attrNameLst>
                                          <p:attrName>style.visibility</p:attrName>
                                        </p:attrNameLst>
                                      </p:cBhvr>
                                      <p:to>
                                        <p:strVal val="visible"/>
                                      </p:to>
                                    </p:set>
                                    <p:anim calcmode="lin" valueType="num">
                                      <p:cBhvr additive="base">
                                        <p:cTn id="80" dur="200" fill="hold"/>
                                        <p:tgtEl>
                                          <p:spTgt spid="51"/>
                                        </p:tgtEl>
                                        <p:attrNameLst>
                                          <p:attrName>ppt_x</p:attrName>
                                        </p:attrNameLst>
                                      </p:cBhvr>
                                      <p:tavLst>
                                        <p:tav tm="0">
                                          <p:val>
                                            <p:strVal val="1+#ppt_w/2"/>
                                          </p:val>
                                        </p:tav>
                                        <p:tav tm="100000">
                                          <p:val>
                                            <p:strVal val="#ppt_x"/>
                                          </p:val>
                                        </p:tav>
                                      </p:tavLst>
                                    </p:anim>
                                    <p:anim calcmode="lin" valueType="num">
                                      <p:cBhvr additive="base">
                                        <p:cTn id="81" dur="200" fill="hold"/>
                                        <p:tgtEl>
                                          <p:spTgt spid="5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4" grpId="0" animBg="1"/>
      <p:bldP spid="35" grpId="0" animBg="1"/>
      <p:bldP spid="35" grpId="1" animBg="1"/>
      <p:bldP spid="36" grpId="0" animBg="1"/>
      <p:bldP spid="36" grpId="1" animBg="1"/>
      <p:bldP spid="37" grpId="0" animBg="1"/>
      <p:bldP spid="37" grpId="1" animBg="1"/>
      <p:bldP spid="38" grpId="0" animBg="1"/>
      <p:bldP spid="38" grpId="1" animBg="1"/>
      <p:bldP spid="39" grpId="0" animBg="1"/>
      <p:bldP spid="39" grpId="1" animBg="1"/>
      <p:bldP spid="40" grpId="0" animBg="1"/>
      <p:bldP spid="40" grpId="1" animBg="1"/>
      <p:bldP spid="41" grpId="0" animBg="1"/>
      <p:bldP spid="41" grpId="1"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flipH="1">
            <a:off x="213965" y="561975"/>
            <a:ext cx="3097958" cy="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5" name="Rectangle 7"/>
          <p:cNvSpPr>
            <a:spLocks noChangeArrowheads="1"/>
          </p:cNvSpPr>
          <p:nvPr/>
        </p:nvSpPr>
        <p:spPr bwMode="auto">
          <a:xfrm>
            <a:off x="0" y="523876"/>
            <a:ext cx="215900" cy="71438"/>
          </a:xfrm>
          <a:prstGeom prst="rect">
            <a:avLst/>
          </a:prstGeom>
          <a:solidFill>
            <a:srgbClr val="00B0F0"/>
          </a:solidFill>
          <a:ln w="9525">
            <a:noFill/>
            <a:miter lim="800000"/>
            <a:headEnd/>
            <a:tailEnd/>
          </a:ln>
        </p:spPr>
        <p:txBody>
          <a:bodyPr wrap="none" anchor="ctr"/>
          <a:lstStyle/>
          <a:p>
            <a:endParaRPr lang="zh-CN" altLang="en-US"/>
          </a:p>
        </p:txBody>
      </p:sp>
      <p:sp>
        <p:nvSpPr>
          <p:cNvPr id="6" name="TextBox 5"/>
          <p:cNvSpPr txBox="1">
            <a:spLocks noChangeArrowheads="1"/>
          </p:cNvSpPr>
          <p:nvPr/>
        </p:nvSpPr>
        <p:spPr bwMode="auto">
          <a:xfrm>
            <a:off x="251520" y="195486"/>
            <a:ext cx="2555875" cy="403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ts val="2563"/>
              </a:lnSpc>
            </a:pPr>
            <a:r>
              <a:rPr lang="zh-CN" altLang="en-US" sz="2000" dirty="0" smtClean="0">
                <a:latin typeface="微软雅黑" pitchFamily="34" charset="-122"/>
                <a:ea typeface="微软雅黑" pitchFamily="34" charset="-122"/>
              </a:rPr>
              <a:t>系统逻辑设计</a:t>
            </a:r>
            <a:endParaRPr lang="en-US" altLang="zh-CN" sz="2000" dirty="0">
              <a:latin typeface="微软雅黑" pitchFamily="34" charset="-122"/>
              <a:ea typeface="微软雅黑" pitchFamily="34" charset="-122"/>
            </a:endParaRPr>
          </a:p>
        </p:txBody>
      </p:sp>
      <p:pic>
        <p:nvPicPr>
          <p:cNvPr id="2049" name="Picture 1" descr="20120109120127859"/>
          <p:cNvPicPr>
            <a:picLocks noChangeAspect="1" noChangeArrowheads="1"/>
          </p:cNvPicPr>
          <p:nvPr/>
        </p:nvPicPr>
        <p:blipFill>
          <a:blip r:embed="rId2" cstate="print"/>
          <a:srcRect/>
          <a:stretch>
            <a:fillRect/>
          </a:stretch>
        </p:blipFill>
        <p:spPr bwMode="auto">
          <a:xfrm>
            <a:off x="827584" y="771550"/>
            <a:ext cx="6236196" cy="3888431"/>
          </a:xfrm>
          <a:prstGeom prst="rect">
            <a:avLst/>
          </a:prstGeom>
          <a:ln>
            <a:noFill/>
          </a:ln>
          <a:effectLst>
            <a:softEdge rad="112500"/>
          </a:effectLst>
        </p:spPr>
      </p:pic>
      <p:sp>
        <p:nvSpPr>
          <p:cNvPr id="2050" name="AutoShape 2"/>
          <p:cNvSpPr>
            <a:spLocks noChangeArrowheads="1"/>
          </p:cNvSpPr>
          <p:nvPr/>
        </p:nvSpPr>
        <p:spPr bwMode="auto">
          <a:xfrm>
            <a:off x="2411760" y="1563638"/>
            <a:ext cx="936104" cy="360040"/>
          </a:xfrm>
          <a:prstGeom prst="wedgeRoundRectCallout">
            <a:avLst>
              <a:gd name="adj1" fmla="val -58708"/>
              <a:gd name="adj2" fmla="val 110000"/>
              <a:gd name="adj3" fmla="val 16667"/>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228600" algn="ctr" defTabSz="914400" rtl="0" eaLnBrk="1" fontAlgn="base" latinLnBrk="0" hangingPunct="1">
              <a:lnSpc>
                <a:spcPct val="100000"/>
              </a:lnSpc>
              <a:spcBef>
                <a:spcPct val="0"/>
              </a:spcBef>
              <a:spcAft>
                <a:spcPct val="0"/>
              </a:spcAft>
              <a:buClrTx/>
              <a:buSzTx/>
              <a:buFontTx/>
              <a:buNone/>
              <a:tabLst/>
            </a:pPr>
            <a:r>
              <a:rPr kumimoji="0" lang="zh-CN" sz="9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客户端对网站进行访问</a:t>
            </a:r>
            <a:endParaRPr kumimoji="0" lang="zh-CN" sz="1800" b="0" i="0" u="none" strike="noStrike" cap="none" normalizeH="0" baseline="0" dirty="0" smtClean="0">
              <a:ln>
                <a:noFill/>
              </a:ln>
              <a:solidFill>
                <a:schemeClr val="tx1"/>
              </a:solidFill>
              <a:effectLst/>
              <a:latin typeface="Arial" pitchFamily="34" charset="0"/>
              <a:ea typeface="宋体" pitchFamily="2" charset="-122"/>
            </a:endParaRPr>
          </a:p>
        </p:txBody>
      </p:sp>
      <p:sp>
        <p:nvSpPr>
          <p:cNvPr id="2052" name="AutoShape 4"/>
          <p:cNvSpPr>
            <a:spLocks noChangeArrowheads="1"/>
          </p:cNvSpPr>
          <p:nvPr/>
        </p:nvSpPr>
        <p:spPr bwMode="auto">
          <a:xfrm>
            <a:off x="4283968" y="4011910"/>
            <a:ext cx="1362075" cy="304800"/>
          </a:xfrm>
          <a:prstGeom prst="wedgeRoundRectCallout">
            <a:avLst>
              <a:gd name="adj1" fmla="val 7718"/>
              <a:gd name="adj2" fmla="val -171250"/>
              <a:gd name="adj3" fmla="val 16667"/>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228600" algn="l" defTabSz="914400" rtl="0" eaLnBrk="1" fontAlgn="base" latinLnBrk="0" hangingPunct="1">
              <a:lnSpc>
                <a:spcPct val="100000"/>
              </a:lnSpc>
              <a:spcBef>
                <a:spcPct val="0"/>
              </a:spcBef>
              <a:spcAft>
                <a:spcPct val="0"/>
              </a:spcAft>
              <a:buClrTx/>
              <a:buSzTx/>
              <a:buFontTx/>
              <a:buNone/>
              <a:tabLst/>
            </a:pPr>
            <a:r>
              <a:rPr kumimoji="0" lang="en-US" altLang="zh-CN" sz="9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JSP</a:t>
            </a:r>
            <a:r>
              <a:rPr kumimoji="0" lang="zh-CN" altLang="en-US" sz="9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网页服务器</a:t>
            </a: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2051" name="AutoShape 3"/>
          <p:cNvSpPr>
            <a:spLocks noChangeArrowheads="1"/>
          </p:cNvSpPr>
          <p:nvPr/>
        </p:nvSpPr>
        <p:spPr bwMode="auto">
          <a:xfrm>
            <a:off x="6660232" y="3579862"/>
            <a:ext cx="1440159" cy="304800"/>
          </a:xfrm>
          <a:prstGeom prst="wedgeRoundRectCallout">
            <a:avLst>
              <a:gd name="adj1" fmla="val -34741"/>
              <a:gd name="adj2" fmla="val -186875"/>
              <a:gd name="adj3" fmla="val 16667"/>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228600" algn="l" defTabSz="914400" rtl="0" eaLnBrk="1" fontAlgn="base" latinLnBrk="0" hangingPunct="1">
              <a:lnSpc>
                <a:spcPct val="100000"/>
              </a:lnSpc>
              <a:spcBef>
                <a:spcPct val="0"/>
              </a:spcBef>
              <a:spcAft>
                <a:spcPct val="0"/>
              </a:spcAft>
              <a:buClrTx/>
              <a:buSzTx/>
              <a:buFontTx/>
              <a:buNone/>
              <a:tabLst/>
            </a:pPr>
            <a:r>
              <a:rPr kumimoji="0" lang="zh-CN" sz="9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后台中心数据库</a:t>
            </a:r>
            <a:endParaRPr kumimoji="0" lang="zh-CN" sz="1800" b="0" i="0" u="none" strike="noStrike" cap="none" normalizeH="0" baseline="0" dirty="0" smtClean="0">
              <a:ln>
                <a:noFill/>
              </a:ln>
              <a:solidFill>
                <a:schemeClr val="tx1"/>
              </a:solidFill>
              <a:effectLst/>
              <a:latin typeface="Arial" pitchFamily="34" charset="0"/>
              <a:ea typeface="宋体" pitchFamily="2" charset="-122"/>
            </a:endParaRPr>
          </a:p>
        </p:txBody>
      </p:sp>
      <p:sp>
        <p:nvSpPr>
          <p:cNvPr id="2053" name="AutoShape 5"/>
          <p:cNvSpPr>
            <a:spLocks noChangeArrowheads="1"/>
          </p:cNvSpPr>
          <p:nvPr/>
        </p:nvSpPr>
        <p:spPr bwMode="auto">
          <a:xfrm>
            <a:off x="3995936" y="1635646"/>
            <a:ext cx="1200150" cy="314325"/>
          </a:xfrm>
          <a:prstGeom prst="wedgeRoundRectCallout">
            <a:avLst>
              <a:gd name="adj1" fmla="val -51162"/>
              <a:gd name="adj2" fmla="val 177880"/>
              <a:gd name="adj3" fmla="val 16667"/>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228600" algn="l" defTabSz="914400" rtl="0" eaLnBrk="1" fontAlgn="base" latinLnBrk="0" hangingPunct="1">
              <a:lnSpc>
                <a:spcPct val="100000"/>
              </a:lnSpc>
              <a:spcBef>
                <a:spcPct val="0"/>
              </a:spcBef>
              <a:spcAft>
                <a:spcPct val="0"/>
              </a:spcAft>
              <a:buClrTx/>
              <a:buSzTx/>
              <a:buFontTx/>
              <a:buNone/>
              <a:tabLst/>
            </a:pPr>
            <a:r>
              <a:rPr kumimoji="0" lang="zh-CN" sz="9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信息数据交互</a:t>
            </a:r>
            <a:endParaRPr kumimoji="0" lang="zh-CN" sz="1800" b="0" i="0" u="none" strike="noStrike" cap="none" normalizeH="0" baseline="0" dirty="0" smtClean="0">
              <a:ln>
                <a:noFill/>
              </a:ln>
              <a:solidFill>
                <a:schemeClr val="tx1"/>
              </a:solidFill>
              <a:effectLst/>
              <a:latin typeface="Arial" pitchFamily="34" charset="0"/>
              <a:ea typeface="宋体" pitchFamily="2" charset="-122"/>
            </a:endParaRPr>
          </a:p>
        </p:txBody>
      </p:sp>
      <p:sp>
        <p:nvSpPr>
          <p:cNvPr id="205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304800" algn="l"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2059" name="Rectangle 11"/>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grpSp>
        <p:nvGrpSpPr>
          <p:cNvPr id="14" name="组合 13"/>
          <p:cNvGrpSpPr/>
          <p:nvPr/>
        </p:nvGrpSpPr>
        <p:grpSpPr>
          <a:xfrm>
            <a:off x="8699181" y="157879"/>
            <a:ext cx="477064" cy="369332"/>
            <a:chOff x="8699181" y="157879"/>
            <a:chExt cx="477064" cy="369332"/>
          </a:xfrm>
        </p:grpSpPr>
        <p:sp>
          <p:nvSpPr>
            <p:cNvPr id="15" name="矩形 14"/>
            <p:cNvSpPr/>
            <p:nvPr/>
          </p:nvSpPr>
          <p:spPr>
            <a:xfrm>
              <a:off x="8721689" y="167211"/>
              <a:ext cx="432048" cy="360000"/>
            </a:xfrm>
            <a:prstGeom prst="rect">
              <a:avLst/>
            </a:prstGeom>
            <a:solidFill>
              <a:srgbClr val="92D05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16" name="TextBox 15"/>
            <p:cNvSpPr txBox="1"/>
            <p:nvPr/>
          </p:nvSpPr>
          <p:spPr>
            <a:xfrm>
              <a:off x="8699181" y="157879"/>
              <a:ext cx="477064" cy="369332"/>
            </a:xfrm>
            <a:prstGeom prst="rect">
              <a:avLst/>
            </a:prstGeom>
            <a:noFill/>
          </p:spPr>
          <p:txBody>
            <a:bodyPr wrap="square" rtlCol="0">
              <a:spAutoFit/>
            </a:bodyPr>
            <a:lstStyle/>
            <a:p>
              <a:pPr algn="ctr"/>
              <a:r>
                <a:rPr lang="en-US" altLang="zh-CN" dirty="0" smtClean="0">
                  <a:solidFill>
                    <a:schemeClr val="bg1"/>
                  </a:solidFill>
                  <a:latin typeface="Segoe UI Light" pitchFamily="34" charset="0"/>
                  <a:ea typeface="专业字体设计服务/WWW.ZTSGC.COM/" pitchFamily="2" charset="-122"/>
                </a:rPr>
                <a:t>9</a:t>
              </a:r>
              <a:endParaRPr lang="zh-CN" altLang="en-US" dirty="0">
                <a:solidFill>
                  <a:schemeClr val="bg1"/>
                </a:solidFill>
                <a:latin typeface="Segoe UI Light" pitchFamily="34" charset="0"/>
                <a:ea typeface="专业字体设计服务/WWW.ZTSGC.COM/" pitchFamily="2" charset="-122"/>
              </a:endParaRPr>
            </a:p>
          </p:txBody>
        </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200" fill="hold"/>
                                        <p:tgtEl>
                                          <p:spTgt spid="14"/>
                                        </p:tgtEl>
                                        <p:attrNameLst>
                                          <p:attrName>ppt_x</p:attrName>
                                        </p:attrNameLst>
                                      </p:cBhvr>
                                      <p:tavLst>
                                        <p:tav tm="0">
                                          <p:val>
                                            <p:strVal val="1+#ppt_w/2"/>
                                          </p:val>
                                        </p:tav>
                                        <p:tav tm="100000">
                                          <p:val>
                                            <p:strVal val="#ppt_x"/>
                                          </p:val>
                                        </p:tav>
                                      </p:tavLst>
                                    </p:anim>
                                    <p:anim calcmode="lin" valueType="num">
                                      <p:cBhvr additive="base">
                                        <p:cTn id="8" dur="2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flipH="1">
            <a:off x="213965" y="561975"/>
            <a:ext cx="3097958" cy="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5" name="Rectangle 7"/>
          <p:cNvSpPr>
            <a:spLocks noChangeArrowheads="1"/>
          </p:cNvSpPr>
          <p:nvPr/>
        </p:nvSpPr>
        <p:spPr bwMode="auto">
          <a:xfrm>
            <a:off x="0" y="523876"/>
            <a:ext cx="215900" cy="71438"/>
          </a:xfrm>
          <a:prstGeom prst="rect">
            <a:avLst/>
          </a:prstGeom>
          <a:solidFill>
            <a:srgbClr val="00B0F0"/>
          </a:solidFill>
          <a:ln w="9525">
            <a:noFill/>
            <a:miter lim="800000"/>
            <a:headEnd/>
            <a:tailEnd/>
          </a:ln>
        </p:spPr>
        <p:txBody>
          <a:bodyPr wrap="none" anchor="ctr"/>
          <a:lstStyle/>
          <a:p>
            <a:endParaRPr lang="zh-CN" altLang="en-US"/>
          </a:p>
        </p:txBody>
      </p:sp>
      <p:sp>
        <p:nvSpPr>
          <p:cNvPr id="6" name="TextBox 5"/>
          <p:cNvSpPr txBox="1">
            <a:spLocks noChangeArrowheads="1"/>
          </p:cNvSpPr>
          <p:nvPr/>
        </p:nvSpPr>
        <p:spPr bwMode="auto">
          <a:xfrm>
            <a:off x="251520" y="195486"/>
            <a:ext cx="2555875" cy="403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ts val="2563"/>
              </a:lnSpc>
            </a:pPr>
            <a:r>
              <a:rPr lang="zh-CN" altLang="en-US" sz="2000" dirty="0" smtClean="0">
                <a:latin typeface="微软雅黑" pitchFamily="34" charset="-122"/>
                <a:ea typeface="微软雅黑" pitchFamily="34" charset="-122"/>
              </a:rPr>
              <a:t>系统环境的配置</a:t>
            </a:r>
            <a:endParaRPr lang="en-US" altLang="zh-CN" sz="2000" dirty="0">
              <a:latin typeface="微软雅黑" pitchFamily="34" charset="-122"/>
              <a:ea typeface="微软雅黑" pitchFamily="34" charset="-122"/>
            </a:endParaRPr>
          </a:p>
        </p:txBody>
      </p:sp>
      <p:sp>
        <p:nvSpPr>
          <p:cNvPr id="7" name="Rectangle 3"/>
          <p:cNvSpPr>
            <a:spLocks noGrp="1" noChangeArrowheads="1"/>
          </p:cNvSpPr>
          <p:nvPr/>
        </p:nvSpPr>
        <p:spPr bwMode="auto">
          <a:xfrm>
            <a:off x="251520" y="756105"/>
            <a:ext cx="8207375" cy="3687854"/>
          </a:xfrm>
          <a:prstGeom prst="rect">
            <a:avLst/>
          </a:prstGeom>
          <a:noFill/>
          <a:ln w="9525">
            <a:noFill/>
            <a:miter lim="800000"/>
            <a:headEnd/>
            <a:tailEnd/>
          </a:ln>
        </p:spPr>
        <p:txBody>
          <a:bodyPr/>
          <a:lstStyle/>
          <a:p>
            <a:pPr marL="342900" indent="-342900" algn="l">
              <a:lnSpc>
                <a:spcPct val="200000"/>
              </a:lnSpc>
              <a:spcBef>
                <a:spcPct val="20000"/>
              </a:spcBef>
              <a:buClr>
                <a:schemeClr val="accent1"/>
              </a:buClr>
              <a:buFont typeface="Wingdings" pitchFamily="2" charset="2"/>
              <a:buChar char="n"/>
            </a:pPr>
            <a:r>
              <a:rPr lang="zh-CN" altLang="en-US" sz="2000" b="1" dirty="0" smtClean="0">
                <a:latin typeface="微软雅黑" pitchFamily="34" charset="-122"/>
                <a:ea typeface="微软雅黑" pitchFamily="34" charset="-122"/>
              </a:rPr>
              <a:t>系统运行平台：</a:t>
            </a:r>
            <a:r>
              <a:rPr lang="en-US" altLang="zh-CN" sz="2000" b="1" dirty="0" smtClean="0">
                <a:latin typeface="微软雅黑" pitchFamily="34" charset="-122"/>
                <a:ea typeface="微软雅黑" pitchFamily="34" charset="-122"/>
              </a:rPr>
              <a:t>Tomcat5.0 + JDK1.6 + Windows XP</a:t>
            </a:r>
            <a:endParaRPr lang="en-US" altLang="zh-CN" sz="2000" b="1" dirty="0">
              <a:latin typeface="微软雅黑" pitchFamily="34" charset="-122"/>
              <a:ea typeface="微软雅黑" pitchFamily="34" charset="-122"/>
            </a:endParaRPr>
          </a:p>
          <a:p>
            <a:pPr marL="342900" indent="-342900" algn="l">
              <a:lnSpc>
                <a:spcPct val="200000"/>
              </a:lnSpc>
              <a:spcBef>
                <a:spcPct val="20000"/>
              </a:spcBef>
              <a:buClr>
                <a:schemeClr val="accent1"/>
              </a:buClr>
              <a:buFont typeface="Wingdings" pitchFamily="2" charset="2"/>
              <a:buChar char="n"/>
            </a:pPr>
            <a:r>
              <a:rPr lang="zh-CN" altLang="en-US" sz="2000" b="1" dirty="0" smtClean="0">
                <a:latin typeface="微软雅黑" pitchFamily="34" charset="-122"/>
                <a:ea typeface="微软雅黑" pitchFamily="34" charset="-122"/>
              </a:rPr>
              <a:t>开发语言：</a:t>
            </a:r>
            <a:r>
              <a:rPr lang="en-US" altLang="zh-CN" sz="2000" b="1" dirty="0" smtClean="0">
                <a:latin typeface="微软雅黑" pitchFamily="34" charset="-122"/>
                <a:ea typeface="微软雅黑" pitchFamily="34" charset="-122"/>
              </a:rPr>
              <a:t>JSP</a:t>
            </a:r>
          </a:p>
          <a:p>
            <a:pPr marL="342900" indent="-342900" algn="l">
              <a:lnSpc>
                <a:spcPct val="200000"/>
              </a:lnSpc>
              <a:spcBef>
                <a:spcPct val="20000"/>
              </a:spcBef>
              <a:buClr>
                <a:schemeClr val="accent1"/>
              </a:buClr>
              <a:buFont typeface="Wingdings" pitchFamily="2" charset="2"/>
              <a:buChar char="n"/>
            </a:pPr>
            <a:r>
              <a:rPr lang="zh-CN" altLang="en-US" sz="2000" b="1" dirty="0" smtClean="0">
                <a:latin typeface="微软雅黑" pitchFamily="34" charset="-122"/>
                <a:ea typeface="微软雅黑" pitchFamily="34" charset="-122"/>
              </a:rPr>
              <a:t>数据库：</a:t>
            </a:r>
            <a:r>
              <a:rPr lang="en-US" altLang="zh-CN" sz="2000" b="1" dirty="0" smtClean="0">
                <a:latin typeface="微软雅黑" pitchFamily="34" charset="-122"/>
                <a:ea typeface="微软雅黑" pitchFamily="34" charset="-122"/>
              </a:rPr>
              <a:t>SQL 2000(server pack 3)</a:t>
            </a:r>
          </a:p>
          <a:p>
            <a:pPr marL="342900" indent="-342900">
              <a:lnSpc>
                <a:spcPct val="200000"/>
              </a:lnSpc>
              <a:spcBef>
                <a:spcPct val="20000"/>
              </a:spcBef>
              <a:buClr>
                <a:schemeClr val="accent1"/>
              </a:buClr>
              <a:buFont typeface="Wingdings" pitchFamily="2" charset="2"/>
              <a:buChar char="n"/>
            </a:pPr>
            <a:r>
              <a:rPr lang="zh-CN" altLang="en-US" sz="2000" b="1" dirty="0">
                <a:latin typeface="微软雅黑" pitchFamily="34" charset="-122"/>
                <a:ea typeface="微软雅黑" pitchFamily="34" charset="-122"/>
              </a:rPr>
              <a:t>开发</a:t>
            </a:r>
            <a:r>
              <a:rPr lang="zh-CN" altLang="en-US" sz="2000" b="1" dirty="0" smtClean="0">
                <a:latin typeface="微软雅黑" pitchFamily="34" charset="-122"/>
                <a:ea typeface="微软雅黑" pitchFamily="34" charset="-122"/>
              </a:rPr>
              <a:t>环境：</a:t>
            </a:r>
            <a:r>
              <a:rPr lang="en-US" altLang="zh-CN" sz="2000" b="1" dirty="0" smtClean="0">
                <a:latin typeface="微软雅黑" pitchFamily="34" charset="-122"/>
                <a:ea typeface="微软雅黑" pitchFamily="34" charset="-122"/>
              </a:rPr>
              <a:t> Eclipse</a:t>
            </a:r>
          </a:p>
          <a:p>
            <a:pPr marL="342900" indent="-342900">
              <a:lnSpc>
                <a:spcPct val="200000"/>
              </a:lnSpc>
              <a:spcBef>
                <a:spcPct val="20000"/>
              </a:spcBef>
              <a:buClr>
                <a:schemeClr val="accent1"/>
              </a:buClr>
              <a:buFont typeface="Wingdings" pitchFamily="2" charset="2"/>
              <a:buChar char="n"/>
            </a:pPr>
            <a:r>
              <a:rPr lang="zh-CN" altLang="en-US" sz="2000" b="1" dirty="0" smtClean="0">
                <a:latin typeface="微软雅黑" pitchFamily="34" charset="-122"/>
                <a:ea typeface="微软雅黑" pitchFamily="34" charset="-122"/>
              </a:rPr>
              <a:t>其他软件：</a:t>
            </a:r>
            <a:r>
              <a:rPr lang="en-US" altLang="zh-CN" sz="2000" b="1" dirty="0" smtClean="0">
                <a:latin typeface="微软雅黑" pitchFamily="34" charset="-122"/>
                <a:ea typeface="微软雅黑" pitchFamily="34" charset="-122"/>
              </a:rPr>
              <a:t> DreamweaverMX2004,PhotoShop7.0</a:t>
            </a:r>
            <a:endParaRPr lang="zh-CN" altLang="en-US" sz="2000" b="1" dirty="0" smtClean="0">
              <a:latin typeface="微软雅黑" pitchFamily="34" charset="-122"/>
              <a:ea typeface="微软雅黑" pitchFamily="34" charset="-122"/>
            </a:endParaRPr>
          </a:p>
          <a:p>
            <a:pPr marL="342900" indent="-342900" algn="l">
              <a:lnSpc>
                <a:spcPct val="200000"/>
              </a:lnSpc>
              <a:spcBef>
                <a:spcPct val="20000"/>
              </a:spcBef>
              <a:buClr>
                <a:schemeClr val="accent1"/>
              </a:buClr>
              <a:buFont typeface="Wingdings" pitchFamily="2" charset="2"/>
              <a:buChar char="n"/>
            </a:pPr>
            <a:endParaRPr lang="en-US" altLang="zh-CN" sz="2400" b="1" dirty="0">
              <a:latin typeface="Arial" charset="0"/>
              <a:ea typeface="微软雅黑" pitchFamily="34" charset="-122"/>
            </a:endParaRPr>
          </a:p>
        </p:txBody>
      </p:sp>
      <p:grpSp>
        <p:nvGrpSpPr>
          <p:cNvPr id="8" name="组合 7"/>
          <p:cNvGrpSpPr/>
          <p:nvPr/>
        </p:nvGrpSpPr>
        <p:grpSpPr>
          <a:xfrm>
            <a:off x="8699181" y="157879"/>
            <a:ext cx="477064" cy="369332"/>
            <a:chOff x="8699181" y="157879"/>
            <a:chExt cx="477064" cy="369332"/>
          </a:xfrm>
        </p:grpSpPr>
        <p:sp>
          <p:nvSpPr>
            <p:cNvPr id="9" name="矩形 8"/>
            <p:cNvSpPr/>
            <p:nvPr/>
          </p:nvSpPr>
          <p:spPr>
            <a:xfrm>
              <a:off x="8721689" y="167211"/>
              <a:ext cx="432048" cy="360000"/>
            </a:xfrm>
            <a:prstGeom prst="rect">
              <a:avLst/>
            </a:prstGeom>
            <a:solidFill>
              <a:srgbClr val="92D05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10" name="TextBox 9"/>
            <p:cNvSpPr txBox="1"/>
            <p:nvPr/>
          </p:nvSpPr>
          <p:spPr>
            <a:xfrm>
              <a:off x="8699181" y="157879"/>
              <a:ext cx="477064" cy="369332"/>
            </a:xfrm>
            <a:prstGeom prst="rect">
              <a:avLst/>
            </a:prstGeom>
            <a:noFill/>
          </p:spPr>
          <p:txBody>
            <a:bodyPr wrap="square" rtlCol="0">
              <a:spAutoFit/>
            </a:bodyPr>
            <a:lstStyle/>
            <a:p>
              <a:pPr algn="ctr"/>
              <a:r>
                <a:rPr lang="en-US" altLang="zh-CN" dirty="0" smtClean="0">
                  <a:solidFill>
                    <a:schemeClr val="bg1"/>
                  </a:solidFill>
                  <a:latin typeface="Segoe UI Light" pitchFamily="34" charset="0"/>
                  <a:ea typeface="专业字体设计服务/WWW.ZTSGC.COM/" pitchFamily="2" charset="-122"/>
                </a:rPr>
                <a:t>10</a:t>
              </a:r>
              <a:endParaRPr lang="zh-CN" altLang="en-US" dirty="0">
                <a:solidFill>
                  <a:schemeClr val="bg1"/>
                </a:solidFill>
                <a:latin typeface="Segoe UI Light" pitchFamily="34" charset="0"/>
                <a:ea typeface="专业字体设计服务/WWW.ZTSGC.COM/" pitchFamily="2" charset="-122"/>
              </a:endParaRPr>
            </a:p>
          </p:txBody>
        </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200" fill="hold"/>
                                        <p:tgtEl>
                                          <p:spTgt spid="8"/>
                                        </p:tgtEl>
                                        <p:attrNameLst>
                                          <p:attrName>ppt_x</p:attrName>
                                        </p:attrNameLst>
                                      </p:cBhvr>
                                      <p:tavLst>
                                        <p:tav tm="0">
                                          <p:val>
                                            <p:strVal val="1+#ppt_w/2"/>
                                          </p:val>
                                        </p:tav>
                                        <p:tav tm="100000">
                                          <p:val>
                                            <p:strVal val="#ppt_x"/>
                                          </p:val>
                                        </p:tav>
                                      </p:tavLst>
                                    </p:anim>
                                    <p:anim calcmode="lin" valueType="num">
                                      <p:cBhvr additive="base">
                                        <p:cTn id="8" dur="2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flipH="1">
            <a:off x="213965" y="561975"/>
            <a:ext cx="3097958" cy="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5" name="Rectangle 7"/>
          <p:cNvSpPr>
            <a:spLocks noChangeArrowheads="1"/>
          </p:cNvSpPr>
          <p:nvPr/>
        </p:nvSpPr>
        <p:spPr bwMode="auto">
          <a:xfrm>
            <a:off x="0" y="523876"/>
            <a:ext cx="215900" cy="71438"/>
          </a:xfrm>
          <a:prstGeom prst="rect">
            <a:avLst/>
          </a:prstGeom>
          <a:solidFill>
            <a:srgbClr val="00B0F0"/>
          </a:solidFill>
          <a:ln w="9525">
            <a:noFill/>
            <a:miter lim="800000"/>
            <a:headEnd/>
            <a:tailEnd/>
          </a:ln>
        </p:spPr>
        <p:txBody>
          <a:bodyPr wrap="none" anchor="ctr"/>
          <a:lstStyle/>
          <a:p>
            <a:endParaRPr lang="zh-CN" altLang="en-US"/>
          </a:p>
        </p:txBody>
      </p:sp>
      <p:sp>
        <p:nvSpPr>
          <p:cNvPr id="6" name="TextBox 5"/>
          <p:cNvSpPr txBox="1">
            <a:spLocks noChangeArrowheads="1"/>
          </p:cNvSpPr>
          <p:nvPr/>
        </p:nvSpPr>
        <p:spPr bwMode="auto">
          <a:xfrm>
            <a:off x="251520" y="195486"/>
            <a:ext cx="2555875" cy="425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ts val="2563"/>
              </a:lnSpc>
            </a:pPr>
            <a:r>
              <a:rPr lang="zh-CN" altLang="en-US" sz="2000" dirty="0" smtClean="0">
                <a:latin typeface="微软雅黑" pitchFamily="34" charset="-122"/>
                <a:ea typeface="微软雅黑" pitchFamily="34" charset="-122"/>
              </a:rPr>
              <a:t>系统总体设计思想</a:t>
            </a:r>
            <a:endParaRPr lang="en-US" altLang="zh-CN" sz="2000" dirty="0">
              <a:latin typeface="微软雅黑" pitchFamily="34" charset="-122"/>
              <a:ea typeface="微软雅黑" pitchFamily="34" charset="-122"/>
            </a:endParaRPr>
          </a:p>
        </p:txBody>
      </p:sp>
      <p:sp>
        <p:nvSpPr>
          <p:cNvPr id="7" name="矩形 6"/>
          <p:cNvSpPr/>
          <p:nvPr/>
        </p:nvSpPr>
        <p:spPr>
          <a:xfrm>
            <a:off x="539552" y="2715766"/>
            <a:ext cx="3024336" cy="864096"/>
          </a:xfrm>
          <a:prstGeom prst="rect">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smtClean="0">
                <a:latin typeface="微软雅黑" pitchFamily="34" charset="-122"/>
                <a:ea typeface="微软雅黑" pitchFamily="34" charset="-122"/>
              </a:rPr>
              <a:t>前台操作</a:t>
            </a:r>
            <a:endParaRPr lang="zh-CN" altLang="en-US" sz="3200" dirty="0">
              <a:latin typeface="微软雅黑" pitchFamily="34" charset="-122"/>
              <a:ea typeface="微软雅黑" pitchFamily="34" charset="-122"/>
            </a:endParaRPr>
          </a:p>
        </p:txBody>
      </p:sp>
      <p:sp>
        <p:nvSpPr>
          <p:cNvPr id="8" name="矩形 7"/>
          <p:cNvSpPr/>
          <p:nvPr/>
        </p:nvSpPr>
        <p:spPr>
          <a:xfrm>
            <a:off x="5148064" y="2715766"/>
            <a:ext cx="3024336" cy="864096"/>
          </a:xfrm>
          <a:prstGeom prst="rect">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smtClean="0">
                <a:latin typeface="微软雅黑" pitchFamily="34" charset="-122"/>
                <a:ea typeface="微软雅黑" pitchFamily="34" charset="-122"/>
              </a:rPr>
              <a:t>后台管理</a:t>
            </a:r>
            <a:endParaRPr lang="zh-CN" altLang="en-US" sz="3200" dirty="0">
              <a:latin typeface="微软雅黑" pitchFamily="34" charset="-122"/>
              <a:ea typeface="微软雅黑" pitchFamily="34" charset="-122"/>
            </a:endParaRPr>
          </a:p>
        </p:txBody>
      </p:sp>
      <p:sp>
        <p:nvSpPr>
          <p:cNvPr id="9" name="矩形 8"/>
          <p:cNvSpPr/>
          <p:nvPr/>
        </p:nvSpPr>
        <p:spPr>
          <a:xfrm>
            <a:off x="3131840" y="1059582"/>
            <a:ext cx="2592288" cy="936104"/>
          </a:xfrm>
          <a:prstGeom prst="rect">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smtClean="0">
                <a:latin typeface="微软雅黑" pitchFamily="34" charset="-122"/>
                <a:ea typeface="微软雅黑" pitchFamily="34" charset="-122"/>
              </a:rPr>
              <a:t>系统登录</a:t>
            </a:r>
            <a:endParaRPr lang="zh-CN" altLang="en-US" sz="3200" dirty="0">
              <a:latin typeface="微软雅黑" pitchFamily="34" charset="-122"/>
              <a:ea typeface="微软雅黑" pitchFamily="34" charset="-122"/>
            </a:endParaRPr>
          </a:p>
        </p:txBody>
      </p:sp>
      <p:grpSp>
        <p:nvGrpSpPr>
          <p:cNvPr id="10" name="组合 9"/>
          <p:cNvGrpSpPr/>
          <p:nvPr/>
        </p:nvGrpSpPr>
        <p:grpSpPr>
          <a:xfrm>
            <a:off x="8699181" y="157879"/>
            <a:ext cx="477064" cy="369332"/>
            <a:chOff x="8699181" y="157879"/>
            <a:chExt cx="477064" cy="369332"/>
          </a:xfrm>
        </p:grpSpPr>
        <p:sp>
          <p:nvSpPr>
            <p:cNvPr id="11" name="矩形 10"/>
            <p:cNvSpPr/>
            <p:nvPr/>
          </p:nvSpPr>
          <p:spPr>
            <a:xfrm>
              <a:off x="8721689" y="167211"/>
              <a:ext cx="432048" cy="360000"/>
            </a:xfrm>
            <a:prstGeom prst="rect">
              <a:avLst/>
            </a:prstGeom>
            <a:solidFill>
              <a:srgbClr val="92D05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12" name="TextBox 11"/>
            <p:cNvSpPr txBox="1"/>
            <p:nvPr/>
          </p:nvSpPr>
          <p:spPr>
            <a:xfrm>
              <a:off x="8699181" y="157879"/>
              <a:ext cx="477064" cy="369332"/>
            </a:xfrm>
            <a:prstGeom prst="rect">
              <a:avLst/>
            </a:prstGeom>
            <a:noFill/>
          </p:spPr>
          <p:txBody>
            <a:bodyPr wrap="square" rtlCol="0">
              <a:spAutoFit/>
            </a:bodyPr>
            <a:lstStyle/>
            <a:p>
              <a:pPr algn="ctr"/>
              <a:r>
                <a:rPr lang="en-US" altLang="zh-CN" dirty="0" smtClean="0">
                  <a:solidFill>
                    <a:schemeClr val="bg1"/>
                  </a:solidFill>
                  <a:latin typeface="Segoe UI Light" pitchFamily="34" charset="0"/>
                  <a:ea typeface="专业字体设计服务/WWW.ZTSGC.COM/" pitchFamily="2" charset="-122"/>
                </a:rPr>
                <a:t>11</a:t>
              </a:r>
              <a:endParaRPr lang="zh-CN" altLang="en-US" dirty="0">
                <a:solidFill>
                  <a:schemeClr val="bg1"/>
                </a:solidFill>
                <a:latin typeface="Segoe UI Light" pitchFamily="34" charset="0"/>
                <a:ea typeface="专业字体设计服务/WWW.ZTSGC.COM/" pitchFamily="2" charset="-122"/>
              </a:endParaRPr>
            </a:p>
          </p:txBody>
        </p:sp>
      </p:grpSp>
      <p:sp>
        <p:nvSpPr>
          <p:cNvPr id="13" name="直角上箭头 12"/>
          <p:cNvSpPr/>
          <p:nvPr/>
        </p:nvSpPr>
        <p:spPr>
          <a:xfrm rot="10800000">
            <a:off x="1403648" y="1491630"/>
            <a:ext cx="1728192" cy="1152128"/>
          </a:xfrm>
          <a:prstGeom prst="bentUpArrow">
            <a:avLst>
              <a:gd name="adj1" fmla="val 25000"/>
              <a:gd name="adj2" fmla="val 34019"/>
              <a:gd name="adj3" fmla="val 25000"/>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直角双向箭头 15"/>
          <p:cNvSpPr/>
          <p:nvPr/>
        </p:nvSpPr>
        <p:spPr>
          <a:xfrm rot="16200000">
            <a:off x="5652120" y="915566"/>
            <a:ext cx="1296144" cy="2160240"/>
          </a:xfrm>
          <a:prstGeom prst="leftUpArrow">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TextBox 16"/>
          <p:cNvSpPr txBox="1"/>
          <p:nvPr/>
        </p:nvSpPr>
        <p:spPr>
          <a:xfrm>
            <a:off x="2051720" y="1059582"/>
            <a:ext cx="648072" cy="369332"/>
          </a:xfrm>
          <a:prstGeom prst="rect">
            <a:avLst/>
          </a:prstGeom>
          <a:noFill/>
        </p:spPr>
        <p:txBody>
          <a:bodyPr wrap="square" rtlCol="0">
            <a:spAutoFit/>
          </a:bodyPr>
          <a:lstStyle/>
          <a:p>
            <a:r>
              <a:rPr lang="zh-CN" altLang="en-US" dirty="0" smtClean="0">
                <a:latin typeface="微软雅黑" pitchFamily="34" charset="-122"/>
                <a:ea typeface="微软雅黑" pitchFamily="34" charset="-122"/>
              </a:rPr>
              <a:t>用户</a:t>
            </a:r>
            <a:endParaRPr lang="zh-CN" altLang="en-US" dirty="0">
              <a:latin typeface="微软雅黑" pitchFamily="34" charset="-122"/>
              <a:ea typeface="微软雅黑" pitchFamily="34" charset="-122"/>
            </a:endParaRPr>
          </a:p>
        </p:txBody>
      </p:sp>
      <p:sp>
        <p:nvSpPr>
          <p:cNvPr id="18" name="TextBox 17"/>
          <p:cNvSpPr txBox="1"/>
          <p:nvPr/>
        </p:nvSpPr>
        <p:spPr>
          <a:xfrm>
            <a:off x="5940152" y="1059582"/>
            <a:ext cx="1080120" cy="369332"/>
          </a:xfrm>
          <a:prstGeom prst="rect">
            <a:avLst/>
          </a:prstGeom>
          <a:noFill/>
        </p:spPr>
        <p:txBody>
          <a:bodyPr wrap="square" rtlCol="0">
            <a:spAutoFit/>
          </a:bodyPr>
          <a:lstStyle/>
          <a:p>
            <a:r>
              <a:rPr lang="zh-CN" altLang="en-US" dirty="0" smtClean="0">
                <a:latin typeface="微软雅黑" pitchFamily="34" charset="-122"/>
                <a:ea typeface="微软雅黑" pitchFamily="34" charset="-122"/>
              </a:rPr>
              <a:t>管理员</a:t>
            </a:r>
            <a:endParaRPr lang="zh-CN" altLang="en-US" dirty="0">
              <a:latin typeface="微软雅黑" pitchFamily="34" charset="-122"/>
              <a:ea typeface="微软雅黑" pitchFamily="34" charset="-122"/>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200" fill="hold"/>
                                        <p:tgtEl>
                                          <p:spTgt spid="10"/>
                                        </p:tgtEl>
                                        <p:attrNameLst>
                                          <p:attrName>ppt_x</p:attrName>
                                        </p:attrNameLst>
                                      </p:cBhvr>
                                      <p:tavLst>
                                        <p:tav tm="0">
                                          <p:val>
                                            <p:strVal val="1+#ppt_w/2"/>
                                          </p:val>
                                        </p:tav>
                                        <p:tav tm="100000">
                                          <p:val>
                                            <p:strVal val="#ppt_x"/>
                                          </p:val>
                                        </p:tav>
                                      </p:tavLst>
                                    </p:anim>
                                    <p:anim calcmode="lin" valueType="num">
                                      <p:cBhvr additive="base">
                                        <p:cTn id="8" dur="2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7"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anim calcmode="lin" valueType="num">
                                      <p:cBhvr>
                                        <p:cTn id="14" dur="1000" fill="hold"/>
                                        <p:tgtEl>
                                          <p:spTgt spid="9"/>
                                        </p:tgtEl>
                                        <p:attrNameLst>
                                          <p:attrName>ppt_x</p:attrName>
                                        </p:attrNameLst>
                                      </p:cBhvr>
                                      <p:tavLst>
                                        <p:tav tm="0">
                                          <p:val>
                                            <p:strVal val="#ppt_x"/>
                                          </p:val>
                                        </p:tav>
                                        <p:tav tm="100000">
                                          <p:val>
                                            <p:strVal val="#ppt_x"/>
                                          </p:val>
                                        </p:tav>
                                      </p:tavLst>
                                    </p:anim>
                                    <p:anim calcmode="lin" valueType="num">
                                      <p:cBhvr>
                                        <p:cTn id="15"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13" presetClass="entr" presetSubtype="16" fill="hold" grpId="0" nodeType="click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plus(in)">
                                      <p:cBhvr>
                                        <p:cTn id="20" dur="1000"/>
                                        <p:tgtEl>
                                          <p:spTgt spid="16"/>
                                        </p:tgtEl>
                                      </p:cBhvr>
                                    </p:animEffect>
                                  </p:childTnLst>
                                </p:cTn>
                              </p:par>
                              <p:par>
                                <p:cTn id="21" presetID="13" presetClass="entr" presetSubtype="16"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plus(in)">
                                      <p:cBhvr>
                                        <p:cTn id="23" dur="1000"/>
                                        <p:tgtEl>
                                          <p:spTgt spid="13"/>
                                        </p:tgtEl>
                                      </p:cBhvr>
                                    </p:animEffect>
                                  </p:childTnLst>
                                </p:cTn>
                              </p:par>
                              <p:par>
                                <p:cTn id="24" presetID="13" presetClass="entr" presetSubtype="16" fill="hold" grpId="0" nodeType="with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plus(in)">
                                      <p:cBhvr>
                                        <p:cTn id="26" dur="1000"/>
                                        <p:tgtEl>
                                          <p:spTgt spid="17"/>
                                        </p:tgtEl>
                                      </p:cBhvr>
                                    </p:animEffect>
                                  </p:childTnLst>
                                </p:cTn>
                              </p:par>
                              <p:par>
                                <p:cTn id="27" presetID="13" presetClass="entr" presetSubtype="16" fill="hold" grpId="0" nodeType="with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plus(in)">
                                      <p:cBhvr>
                                        <p:cTn id="29" dur="1000"/>
                                        <p:tgtEl>
                                          <p:spTgt spid="18"/>
                                        </p:tgtEl>
                                      </p:cBhvr>
                                    </p:animEffect>
                                  </p:childTnLst>
                                </p:cTn>
                              </p:par>
                            </p:childTnLst>
                          </p:cTn>
                        </p:par>
                      </p:childTnLst>
                    </p:cTn>
                  </p:par>
                  <p:par>
                    <p:cTn id="30" fill="hold">
                      <p:stCondLst>
                        <p:cond delay="indefinite"/>
                      </p:stCondLst>
                      <p:childTnLst>
                        <p:par>
                          <p:cTn id="31" fill="hold">
                            <p:stCondLst>
                              <p:cond delay="0"/>
                            </p:stCondLst>
                            <p:childTnLst>
                              <p:par>
                                <p:cTn id="32" presetID="12" presetClass="entr" presetSubtype="4" fill="hold" grpId="0" nodeType="click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slide(fromBottom)">
                                      <p:cBhvr>
                                        <p:cTn id="34" dur="500"/>
                                        <p:tgtEl>
                                          <p:spTgt spid="8"/>
                                        </p:tgtEl>
                                      </p:cBhvr>
                                    </p:animEffect>
                                  </p:childTnLst>
                                </p:cTn>
                              </p:par>
                              <p:par>
                                <p:cTn id="35" presetID="12" presetClass="entr" presetSubtype="4" fill="hold" grpId="0" nodeType="with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slide(fromBottom)">
                                      <p:cBhvr>
                                        <p:cTn id="3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3" grpId="0" animBg="1"/>
      <p:bldP spid="16" grpId="0" animBg="1"/>
      <p:bldP spid="17" grpId="0"/>
      <p:bldP spid="1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bwMode="auto">
          <a:xfrm>
            <a:off x="740983" y="1232185"/>
            <a:ext cx="1000132" cy="1000132"/>
          </a:xfrm>
          <a:prstGeom prst="rect">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800" b="1" dirty="0" smtClean="0">
                <a:latin typeface="微软雅黑" pitchFamily="34" charset="-122"/>
                <a:ea typeface="微软雅黑" pitchFamily="34" charset="-122"/>
              </a:rPr>
              <a:t>前台页面</a:t>
            </a:r>
            <a:endParaRPr lang="zh-CN" altLang="en-US" sz="1100" b="1" dirty="0">
              <a:latin typeface="微软雅黑" pitchFamily="34" charset="-122"/>
              <a:ea typeface="微软雅黑" pitchFamily="34" charset="-122"/>
            </a:endParaRPr>
          </a:p>
        </p:txBody>
      </p:sp>
      <p:grpSp>
        <p:nvGrpSpPr>
          <p:cNvPr id="7" name="组合 6"/>
          <p:cNvGrpSpPr/>
          <p:nvPr/>
        </p:nvGrpSpPr>
        <p:grpSpPr>
          <a:xfrm>
            <a:off x="638070" y="1135556"/>
            <a:ext cx="1203326" cy="1198933"/>
            <a:chOff x="1089993" y="1991671"/>
            <a:chExt cx="1203326" cy="1198933"/>
          </a:xfrm>
        </p:grpSpPr>
        <p:sp>
          <p:nvSpPr>
            <p:cNvPr id="13" name="矩形 12"/>
            <p:cNvSpPr/>
            <p:nvPr/>
          </p:nvSpPr>
          <p:spPr bwMode="auto">
            <a:xfrm>
              <a:off x="1089993" y="2015492"/>
              <a:ext cx="46038" cy="115288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4" name="矩形 13"/>
            <p:cNvSpPr/>
            <p:nvPr/>
          </p:nvSpPr>
          <p:spPr bwMode="auto">
            <a:xfrm>
              <a:off x="2247282" y="2015492"/>
              <a:ext cx="46037" cy="115288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6" name="矩形 15"/>
            <p:cNvSpPr/>
            <p:nvPr/>
          </p:nvSpPr>
          <p:spPr bwMode="auto">
            <a:xfrm rot="5400000" flipH="1">
              <a:off x="1668630" y="2565915"/>
              <a:ext cx="46052" cy="120332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7" name="矩形 16"/>
            <p:cNvSpPr/>
            <p:nvPr/>
          </p:nvSpPr>
          <p:spPr bwMode="auto">
            <a:xfrm rot="5400000" flipH="1">
              <a:off x="1668630" y="1413034"/>
              <a:ext cx="46052" cy="120332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grpSp>
        <p:nvGrpSpPr>
          <p:cNvPr id="29" name="组合 28"/>
          <p:cNvGrpSpPr/>
          <p:nvPr/>
        </p:nvGrpSpPr>
        <p:grpSpPr>
          <a:xfrm rot="2315867">
            <a:off x="1914549" y="1684060"/>
            <a:ext cx="1619567" cy="979503"/>
            <a:chOff x="5076056" y="465271"/>
            <a:chExt cx="1619567" cy="979503"/>
          </a:xfrm>
        </p:grpSpPr>
        <p:sp>
          <p:nvSpPr>
            <p:cNvPr id="8" name="流程图: 联系 7"/>
            <p:cNvSpPr/>
            <p:nvPr/>
          </p:nvSpPr>
          <p:spPr>
            <a:xfrm rot="19028401">
              <a:off x="5076056" y="987574"/>
              <a:ext cx="457200" cy="457200"/>
            </a:xfrm>
            <a:prstGeom prst="flowChartConnector">
              <a:avLst/>
            </a:prstGeom>
            <a:solidFill>
              <a:srgbClr val="04AEDA"/>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smtClean="0"/>
                <a:t>1</a:t>
              </a:r>
              <a:endParaRPr lang="zh-CN" altLang="en-US" sz="1600" b="1" dirty="0"/>
            </a:p>
          </p:txBody>
        </p:sp>
        <p:sp>
          <p:nvSpPr>
            <p:cNvPr id="28" name="TextBox 27"/>
            <p:cNvSpPr txBox="1"/>
            <p:nvPr/>
          </p:nvSpPr>
          <p:spPr>
            <a:xfrm rot="19300716">
              <a:off x="5279851" y="465271"/>
              <a:ext cx="1415772" cy="338554"/>
            </a:xfrm>
            <a:prstGeom prst="rect">
              <a:avLst/>
            </a:prstGeom>
            <a:noFill/>
          </p:spPr>
          <p:txBody>
            <a:bodyPr wrap="none" rtlCol="0">
              <a:spAutoFit/>
            </a:bodyPr>
            <a:lstStyle/>
            <a:p>
              <a:r>
                <a:rPr lang="zh-CN" altLang="en-US" sz="1600" dirty="0" smtClean="0">
                  <a:latin typeface="微软雅黑" pitchFamily="34" charset="-122"/>
                  <a:ea typeface="微软雅黑" pitchFamily="34" charset="-122"/>
                </a:rPr>
                <a:t>商品页面显示</a:t>
              </a:r>
              <a:endParaRPr lang="zh-CN" altLang="en-US" sz="1600" dirty="0">
                <a:latin typeface="微软雅黑" pitchFamily="34" charset="-122"/>
                <a:ea typeface="微软雅黑" pitchFamily="34" charset="-122"/>
              </a:endParaRPr>
            </a:p>
          </p:txBody>
        </p:sp>
      </p:grpSp>
      <p:cxnSp>
        <p:nvCxnSpPr>
          <p:cNvPr id="31" name="直接箭头连接符 30"/>
          <p:cNvCxnSpPr/>
          <p:nvPr/>
        </p:nvCxnSpPr>
        <p:spPr>
          <a:xfrm flipV="1">
            <a:off x="1785918" y="2298698"/>
            <a:ext cx="6429420" cy="12700"/>
          </a:xfrm>
          <a:prstGeom prst="straightConnector1">
            <a:avLst/>
          </a:prstGeom>
          <a:ln w="44450">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H="1">
            <a:off x="213965" y="561975"/>
            <a:ext cx="3097958" cy="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26" name="Rectangle 7"/>
          <p:cNvSpPr>
            <a:spLocks noChangeArrowheads="1"/>
          </p:cNvSpPr>
          <p:nvPr/>
        </p:nvSpPr>
        <p:spPr bwMode="auto">
          <a:xfrm>
            <a:off x="0" y="523876"/>
            <a:ext cx="215900" cy="71438"/>
          </a:xfrm>
          <a:prstGeom prst="rect">
            <a:avLst/>
          </a:prstGeom>
          <a:solidFill>
            <a:srgbClr val="00B0F0"/>
          </a:solidFill>
          <a:ln w="9525">
            <a:noFill/>
            <a:miter lim="800000"/>
            <a:headEnd/>
            <a:tailEnd/>
          </a:ln>
        </p:spPr>
        <p:txBody>
          <a:bodyPr wrap="none" anchor="ctr"/>
          <a:lstStyle/>
          <a:p>
            <a:endParaRPr lang="zh-CN" altLang="en-US"/>
          </a:p>
        </p:txBody>
      </p:sp>
      <p:sp>
        <p:nvSpPr>
          <p:cNvPr id="27" name="TextBox 5"/>
          <p:cNvSpPr txBox="1">
            <a:spLocks noChangeArrowheads="1"/>
          </p:cNvSpPr>
          <p:nvPr/>
        </p:nvSpPr>
        <p:spPr bwMode="auto">
          <a:xfrm>
            <a:off x="251520" y="195486"/>
            <a:ext cx="3888432" cy="403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ts val="2563"/>
              </a:lnSpc>
            </a:pPr>
            <a:r>
              <a:rPr lang="zh-CN" altLang="en-US" sz="2000" dirty="0" smtClean="0">
                <a:latin typeface="微软雅黑" pitchFamily="34" charset="-122"/>
                <a:ea typeface="微软雅黑" pitchFamily="34" charset="-122"/>
              </a:rPr>
              <a:t>前台功能设计</a:t>
            </a:r>
            <a:endParaRPr lang="en-US" altLang="zh-CN" sz="2000" dirty="0">
              <a:latin typeface="微软雅黑" pitchFamily="34" charset="-122"/>
              <a:ea typeface="微软雅黑" pitchFamily="34" charset="-122"/>
            </a:endParaRPr>
          </a:p>
        </p:txBody>
      </p:sp>
      <p:grpSp>
        <p:nvGrpSpPr>
          <p:cNvPr id="30" name="组合 29"/>
          <p:cNvGrpSpPr/>
          <p:nvPr/>
        </p:nvGrpSpPr>
        <p:grpSpPr>
          <a:xfrm rot="2315867">
            <a:off x="3765737" y="1699466"/>
            <a:ext cx="1145869" cy="793756"/>
            <a:chOff x="5076056" y="651018"/>
            <a:chExt cx="1145869" cy="793756"/>
          </a:xfrm>
        </p:grpSpPr>
        <p:sp>
          <p:nvSpPr>
            <p:cNvPr id="32" name="流程图: 联系 31"/>
            <p:cNvSpPr/>
            <p:nvPr/>
          </p:nvSpPr>
          <p:spPr>
            <a:xfrm rot="19028401">
              <a:off x="5076056" y="987574"/>
              <a:ext cx="457200" cy="457200"/>
            </a:xfrm>
            <a:prstGeom prst="flowChartConnector">
              <a:avLst/>
            </a:prstGeom>
            <a:solidFill>
              <a:srgbClr val="04AEDA"/>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smtClean="0"/>
                <a:t>2</a:t>
              </a:r>
              <a:endParaRPr lang="zh-CN" altLang="en-US" sz="1600" b="1" dirty="0"/>
            </a:p>
          </p:txBody>
        </p:sp>
        <p:sp>
          <p:nvSpPr>
            <p:cNvPr id="43" name="TextBox 42"/>
            <p:cNvSpPr txBox="1"/>
            <p:nvPr/>
          </p:nvSpPr>
          <p:spPr>
            <a:xfrm rot="19300716">
              <a:off x="5421706" y="651018"/>
              <a:ext cx="800219" cy="338554"/>
            </a:xfrm>
            <a:prstGeom prst="rect">
              <a:avLst/>
            </a:prstGeom>
            <a:noFill/>
          </p:spPr>
          <p:txBody>
            <a:bodyPr wrap="none" rtlCol="0">
              <a:spAutoFit/>
            </a:bodyPr>
            <a:lstStyle/>
            <a:p>
              <a:r>
                <a:rPr lang="zh-CN" altLang="en-US" sz="1600" dirty="0" smtClean="0">
                  <a:latin typeface="微软雅黑" pitchFamily="34" charset="-122"/>
                  <a:ea typeface="微软雅黑" pitchFamily="34" charset="-122"/>
                </a:rPr>
                <a:t>购物车</a:t>
              </a:r>
              <a:endParaRPr lang="zh-CN" altLang="en-US" sz="1600" dirty="0">
                <a:latin typeface="微软雅黑" pitchFamily="34" charset="-122"/>
                <a:ea typeface="微软雅黑" pitchFamily="34" charset="-122"/>
              </a:endParaRPr>
            </a:p>
          </p:txBody>
        </p:sp>
      </p:grpSp>
      <p:grpSp>
        <p:nvGrpSpPr>
          <p:cNvPr id="45" name="组合 44"/>
          <p:cNvGrpSpPr/>
          <p:nvPr/>
        </p:nvGrpSpPr>
        <p:grpSpPr>
          <a:xfrm rot="2315867">
            <a:off x="5040417" y="1731468"/>
            <a:ext cx="1248460" cy="793756"/>
            <a:chOff x="5076056" y="651018"/>
            <a:chExt cx="1248460" cy="793756"/>
          </a:xfrm>
        </p:grpSpPr>
        <p:sp>
          <p:nvSpPr>
            <p:cNvPr id="46" name="流程图: 联系 45"/>
            <p:cNvSpPr/>
            <p:nvPr/>
          </p:nvSpPr>
          <p:spPr>
            <a:xfrm rot="19028401">
              <a:off x="5076056" y="987574"/>
              <a:ext cx="457200" cy="457200"/>
            </a:xfrm>
            <a:prstGeom prst="flowChartConnector">
              <a:avLst/>
            </a:prstGeom>
            <a:solidFill>
              <a:srgbClr val="04AEDA"/>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smtClean="0"/>
                <a:t>3</a:t>
              </a:r>
              <a:endParaRPr lang="zh-CN" altLang="en-US" sz="1600" b="1" dirty="0"/>
            </a:p>
          </p:txBody>
        </p:sp>
        <p:sp>
          <p:nvSpPr>
            <p:cNvPr id="47" name="TextBox 46"/>
            <p:cNvSpPr txBox="1"/>
            <p:nvPr/>
          </p:nvSpPr>
          <p:spPr>
            <a:xfrm rot="19300716">
              <a:off x="5319113" y="651018"/>
              <a:ext cx="1005403" cy="338554"/>
            </a:xfrm>
            <a:prstGeom prst="rect">
              <a:avLst/>
            </a:prstGeom>
            <a:noFill/>
          </p:spPr>
          <p:txBody>
            <a:bodyPr wrap="none" rtlCol="0">
              <a:spAutoFit/>
            </a:bodyPr>
            <a:lstStyle/>
            <a:p>
              <a:r>
                <a:rPr lang="zh-CN" altLang="en-US" sz="1600" dirty="0" smtClean="0">
                  <a:latin typeface="微软雅黑" pitchFamily="34" charset="-122"/>
                  <a:ea typeface="微软雅黑" pitchFamily="34" charset="-122"/>
                </a:rPr>
                <a:t>商品评价</a:t>
              </a:r>
              <a:endParaRPr lang="zh-CN" altLang="en-US" sz="1600" dirty="0">
                <a:latin typeface="微软雅黑" pitchFamily="34" charset="-122"/>
                <a:ea typeface="微软雅黑" pitchFamily="34" charset="-122"/>
              </a:endParaRPr>
            </a:p>
          </p:txBody>
        </p:sp>
      </p:grpSp>
      <p:grpSp>
        <p:nvGrpSpPr>
          <p:cNvPr id="48" name="组合 47"/>
          <p:cNvGrpSpPr/>
          <p:nvPr/>
        </p:nvGrpSpPr>
        <p:grpSpPr>
          <a:xfrm rot="2315867">
            <a:off x="6630500" y="1662498"/>
            <a:ext cx="1020052" cy="772915"/>
            <a:chOff x="5076056" y="671859"/>
            <a:chExt cx="1020052" cy="772915"/>
          </a:xfrm>
        </p:grpSpPr>
        <p:sp>
          <p:nvSpPr>
            <p:cNvPr id="49" name="流程图: 联系 48"/>
            <p:cNvSpPr/>
            <p:nvPr/>
          </p:nvSpPr>
          <p:spPr>
            <a:xfrm rot="19028401">
              <a:off x="5076056" y="987574"/>
              <a:ext cx="457200" cy="457200"/>
            </a:xfrm>
            <a:prstGeom prst="flowChartConnector">
              <a:avLst/>
            </a:prstGeom>
            <a:solidFill>
              <a:srgbClr val="04AEDA"/>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smtClean="0"/>
                <a:t>4</a:t>
              </a:r>
              <a:endParaRPr lang="zh-CN" altLang="en-US" sz="1600" b="1" dirty="0"/>
            </a:p>
          </p:txBody>
        </p:sp>
        <p:sp>
          <p:nvSpPr>
            <p:cNvPr id="50" name="TextBox 49"/>
            <p:cNvSpPr txBox="1"/>
            <p:nvPr/>
          </p:nvSpPr>
          <p:spPr>
            <a:xfrm rot="19300716">
              <a:off x="5501073" y="671859"/>
              <a:ext cx="595035" cy="338554"/>
            </a:xfrm>
            <a:prstGeom prst="rect">
              <a:avLst/>
            </a:prstGeom>
            <a:noFill/>
          </p:spPr>
          <p:txBody>
            <a:bodyPr wrap="none" rtlCol="0">
              <a:spAutoFit/>
            </a:bodyPr>
            <a:lstStyle/>
            <a:p>
              <a:r>
                <a:rPr lang="zh-CN" altLang="en-US" sz="1600" dirty="0" smtClean="0">
                  <a:latin typeface="微软雅黑" pitchFamily="34" charset="-122"/>
                  <a:ea typeface="微软雅黑" pitchFamily="34" charset="-122"/>
                </a:rPr>
                <a:t>收藏</a:t>
              </a:r>
              <a:endParaRPr lang="zh-CN" altLang="en-US" sz="1600" dirty="0">
                <a:latin typeface="微软雅黑" pitchFamily="34" charset="-122"/>
                <a:ea typeface="微软雅黑" pitchFamily="34" charset="-122"/>
              </a:endParaRPr>
            </a:p>
          </p:txBody>
        </p:sp>
      </p:grpSp>
      <p:sp>
        <p:nvSpPr>
          <p:cNvPr id="55" name="矩形 54"/>
          <p:cNvSpPr/>
          <p:nvPr/>
        </p:nvSpPr>
        <p:spPr bwMode="auto">
          <a:xfrm>
            <a:off x="2071670" y="2285998"/>
            <a:ext cx="45719" cy="1500198"/>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56" name="矩形 55"/>
          <p:cNvSpPr/>
          <p:nvPr/>
        </p:nvSpPr>
        <p:spPr bwMode="auto">
          <a:xfrm rot="16200000" flipH="1">
            <a:off x="2263125" y="2380295"/>
            <a:ext cx="45719" cy="428629"/>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dirty="0" smtClean="0"/>
              <a:t> </a:t>
            </a:r>
            <a:endParaRPr lang="zh-CN" altLang="en-US" dirty="0"/>
          </a:p>
        </p:txBody>
      </p:sp>
      <p:sp>
        <p:nvSpPr>
          <p:cNvPr id="58" name="矩形 57"/>
          <p:cNvSpPr/>
          <p:nvPr/>
        </p:nvSpPr>
        <p:spPr bwMode="auto">
          <a:xfrm>
            <a:off x="5214942" y="2285998"/>
            <a:ext cx="45719" cy="1500198"/>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60" name="TextBox 59"/>
          <p:cNvSpPr txBox="1"/>
          <p:nvPr/>
        </p:nvSpPr>
        <p:spPr>
          <a:xfrm>
            <a:off x="2428860" y="2428874"/>
            <a:ext cx="1143008" cy="369332"/>
          </a:xfrm>
          <a:prstGeom prst="rect">
            <a:avLst/>
          </a:prstGeom>
          <a:noFill/>
        </p:spPr>
        <p:txBody>
          <a:bodyPr wrap="square" rtlCol="0">
            <a:spAutoFit/>
          </a:bodyPr>
          <a:lstStyle/>
          <a:p>
            <a:r>
              <a:rPr lang="zh-CN" altLang="en-US" dirty="0" smtClean="0">
                <a:latin typeface="微软雅黑" pitchFamily="34" charset="-122"/>
                <a:ea typeface="微软雅黑" pitchFamily="34" charset="-122"/>
              </a:rPr>
              <a:t>商品搜索</a:t>
            </a:r>
            <a:endParaRPr lang="zh-CN" altLang="en-US" dirty="0">
              <a:latin typeface="微软雅黑" pitchFamily="34" charset="-122"/>
              <a:ea typeface="微软雅黑" pitchFamily="34" charset="-122"/>
            </a:endParaRPr>
          </a:p>
        </p:txBody>
      </p:sp>
      <p:sp>
        <p:nvSpPr>
          <p:cNvPr id="61" name="矩形 60"/>
          <p:cNvSpPr/>
          <p:nvPr/>
        </p:nvSpPr>
        <p:spPr bwMode="auto">
          <a:xfrm rot="16200000" flipH="1">
            <a:off x="2263125" y="2880361"/>
            <a:ext cx="45719" cy="428629"/>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dirty="0" smtClean="0"/>
              <a:t> </a:t>
            </a:r>
            <a:endParaRPr lang="zh-CN" altLang="en-US" dirty="0"/>
          </a:p>
        </p:txBody>
      </p:sp>
      <p:sp>
        <p:nvSpPr>
          <p:cNvPr id="62" name="TextBox 61"/>
          <p:cNvSpPr txBox="1"/>
          <p:nvPr/>
        </p:nvSpPr>
        <p:spPr>
          <a:xfrm>
            <a:off x="2500298" y="2928940"/>
            <a:ext cx="1143008" cy="369332"/>
          </a:xfrm>
          <a:prstGeom prst="rect">
            <a:avLst/>
          </a:prstGeom>
          <a:noFill/>
        </p:spPr>
        <p:txBody>
          <a:bodyPr wrap="square" rtlCol="0">
            <a:spAutoFit/>
          </a:bodyPr>
          <a:lstStyle/>
          <a:p>
            <a:r>
              <a:rPr lang="zh-CN" altLang="en-US" dirty="0" smtClean="0">
                <a:latin typeface="微软雅黑" pitchFamily="34" charset="-122"/>
                <a:ea typeface="微软雅黑" pitchFamily="34" charset="-122"/>
              </a:rPr>
              <a:t>商品显示</a:t>
            </a:r>
            <a:endParaRPr lang="zh-CN" altLang="en-US" dirty="0">
              <a:latin typeface="微软雅黑" pitchFamily="34" charset="-122"/>
              <a:ea typeface="微软雅黑" pitchFamily="34" charset="-122"/>
            </a:endParaRPr>
          </a:p>
        </p:txBody>
      </p:sp>
      <p:sp>
        <p:nvSpPr>
          <p:cNvPr id="65" name="矩形 64"/>
          <p:cNvSpPr/>
          <p:nvPr/>
        </p:nvSpPr>
        <p:spPr>
          <a:xfrm>
            <a:off x="3214678" y="2714626"/>
            <a:ext cx="1571636" cy="428628"/>
          </a:xfrm>
          <a:prstGeom prst="rect">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itchFamily="34" charset="-122"/>
                <a:ea typeface="微软雅黑" pitchFamily="34" charset="-122"/>
              </a:rPr>
              <a:t>加入购物车</a:t>
            </a:r>
            <a:endParaRPr lang="zh-CN" altLang="en-US" dirty="0">
              <a:latin typeface="微软雅黑" pitchFamily="34" charset="-122"/>
              <a:ea typeface="微软雅黑" pitchFamily="34" charset="-122"/>
            </a:endParaRPr>
          </a:p>
        </p:txBody>
      </p:sp>
      <p:sp>
        <p:nvSpPr>
          <p:cNvPr id="66" name="下箭头 65"/>
          <p:cNvSpPr/>
          <p:nvPr/>
        </p:nvSpPr>
        <p:spPr>
          <a:xfrm>
            <a:off x="3857620" y="2285998"/>
            <a:ext cx="214314" cy="428628"/>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下箭头 66"/>
          <p:cNvSpPr/>
          <p:nvPr/>
        </p:nvSpPr>
        <p:spPr>
          <a:xfrm>
            <a:off x="3857620" y="3143254"/>
            <a:ext cx="214314" cy="428628"/>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矩形 67"/>
          <p:cNvSpPr/>
          <p:nvPr/>
        </p:nvSpPr>
        <p:spPr>
          <a:xfrm>
            <a:off x="3286116" y="3571882"/>
            <a:ext cx="1571636" cy="428628"/>
          </a:xfrm>
          <a:prstGeom prst="rect">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itchFamily="34" charset="-122"/>
                <a:ea typeface="微软雅黑" pitchFamily="34" charset="-122"/>
              </a:rPr>
              <a:t>浏览购物车</a:t>
            </a:r>
            <a:endParaRPr lang="zh-CN" altLang="en-US" dirty="0">
              <a:latin typeface="微软雅黑" pitchFamily="34" charset="-122"/>
              <a:ea typeface="微软雅黑" pitchFamily="34" charset="-122"/>
            </a:endParaRPr>
          </a:p>
        </p:txBody>
      </p:sp>
      <p:sp>
        <p:nvSpPr>
          <p:cNvPr id="69" name="下箭头 68"/>
          <p:cNvSpPr/>
          <p:nvPr/>
        </p:nvSpPr>
        <p:spPr>
          <a:xfrm>
            <a:off x="3857620" y="4000510"/>
            <a:ext cx="214314" cy="285752"/>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矩形 69"/>
          <p:cNvSpPr/>
          <p:nvPr/>
        </p:nvSpPr>
        <p:spPr>
          <a:xfrm>
            <a:off x="3286116" y="4286262"/>
            <a:ext cx="1571636" cy="428628"/>
          </a:xfrm>
          <a:prstGeom prst="rect">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itchFamily="34" charset="-122"/>
                <a:ea typeface="微软雅黑" pitchFamily="34" charset="-122"/>
              </a:rPr>
              <a:t>订购</a:t>
            </a:r>
            <a:endParaRPr lang="zh-CN" altLang="en-US" dirty="0">
              <a:latin typeface="微软雅黑" pitchFamily="34" charset="-122"/>
              <a:ea typeface="微软雅黑" pitchFamily="34" charset="-122"/>
            </a:endParaRPr>
          </a:p>
        </p:txBody>
      </p:sp>
      <p:sp>
        <p:nvSpPr>
          <p:cNvPr id="71" name="矩形 70"/>
          <p:cNvSpPr/>
          <p:nvPr/>
        </p:nvSpPr>
        <p:spPr bwMode="auto">
          <a:xfrm rot="16200000" flipH="1">
            <a:off x="5406397" y="2451733"/>
            <a:ext cx="45719" cy="428629"/>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dirty="0" smtClean="0"/>
              <a:t> </a:t>
            </a:r>
            <a:endParaRPr lang="zh-CN" altLang="en-US" dirty="0"/>
          </a:p>
        </p:txBody>
      </p:sp>
      <p:sp>
        <p:nvSpPr>
          <p:cNvPr id="72" name="TextBox 71"/>
          <p:cNvSpPr txBox="1"/>
          <p:nvPr/>
        </p:nvSpPr>
        <p:spPr>
          <a:xfrm>
            <a:off x="5572132" y="2428874"/>
            <a:ext cx="1143008" cy="369332"/>
          </a:xfrm>
          <a:prstGeom prst="rect">
            <a:avLst/>
          </a:prstGeom>
          <a:noFill/>
        </p:spPr>
        <p:txBody>
          <a:bodyPr wrap="square" rtlCol="0">
            <a:spAutoFit/>
          </a:bodyPr>
          <a:lstStyle/>
          <a:p>
            <a:r>
              <a:rPr lang="zh-CN" altLang="en-US" dirty="0" smtClean="0">
                <a:latin typeface="微软雅黑" pitchFamily="34" charset="-122"/>
                <a:ea typeface="微软雅黑" pitchFamily="34" charset="-122"/>
              </a:rPr>
              <a:t>商品评分</a:t>
            </a:r>
            <a:endParaRPr lang="zh-CN" altLang="en-US" dirty="0">
              <a:latin typeface="微软雅黑" pitchFamily="34" charset="-122"/>
              <a:ea typeface="微软雅黑" pitchFamily="34" charset="-122"/>
            </a:endParaRPr>
          </a:p>
        </p:txBody>
      </p:sp>
      <p:sp>
        <p:nvSpPr>
          <p:cNvPr id="73" name="矩形 72"/>
          <p:cNvSpPr/>
          <p:nvPr/>
        </p:nvSpPr>
        <p:spPr bwMode="auto">
          <a:xfrm rot="16200000" flipH="1">
            <a:off x="5406397" y="2951799"/>
            <a:ext cx="45719" cy="428629"/>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dirty="0" smtClean="0"/>
              <a:t> </a:t>
            </a:r>
            <a:endParaRPr lang="zh-CN" altLang="en-US" dirty="0"/>
          </a:p>
        </p:txBody>
      </p:sp>
      <p:sp>
        <p:nvSpPr>
          <p:cNvPr id="74" name="TextBox 73"/>
          <p:cNvSpPr txBox="1"/>
          <p:nvPr/>
        </p:nvSpPr>
        <p:spPr>
          <a:xfrm>
            <a:off x="5643570" y="3000378"/>
            <a:ext cx="1143008" cy="369332"/>
          </a:xfrm>
          <a:prstGeom prst="rect">
            <a:avLst/>
          </a:prstGeom>
          <a:noFill/>
        </p:spPr>
        <p:txBody>
          <a:bodyPr wrap="square" rtlCol="0">
            <a:spAutoFit/>
          </a:bodyPr>
          <a:lstStyle/>
          <a:p>
            <a:r>
              <a:rPr lang="zh-CN" altLang="en-US" dirty="0" smtClean="0">
                <a:latin typeface="微软雅黑" pitchFamily="34" charset="-122"/>
                <a:ea typeface="微软雅黑" pitchFamily="34" charset="-122"/>
              </a:rPr>
              <a:t>商品评论</a:t>
            </a:r>
            <a:endParaRPr lang="zh-CN" altLang="en-US" dirty="0">
              <a:latin typeface="微软雅黑" pitchFamily="34" charset="-122"/>
              <a:ea typeface="微软雅黑" pitchFamily="34" charset="-122"/>
            </a:endParaRPr>
          </a:p>
        </p:txBody>
      </p:sp>
      <p:sp>
        <p:nvSpPr>
          <p:cNvPr id="75" name="下箭头 74"/>
          <p:cNvSpPr/>
          <p:nvPr/>
        </p:nvSpPr>
        <p:spPr>
          <a:xfrm>
            <a:off x="6786578" y="2285998"/>
            <a:ext cx="214314" cy="428628"/>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矩形 75"/>
          <p:cNvSpPr/>
          <p:nvPr/>
        </p:nvSpPr>
        <p:spPr>
          <a:xfrm>
            <a:off x="6215074" y="2714626"/>
            <a:ext cx="1571636" cy="428628"/>
          </a:xfrm>
          <a:prstGeom prst="rect">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itchFamily="34" charset="-122"/>
                <a:ea typeface="微软雅黑" pitchFamily="34" charset="-122"/>
              </a:rPr>
              <a:t>加入收藏</a:t>
            </a:r>
            <a:endParaRPr lang="zh-CN" altLang="en-US" dirty="0">
              <a:latin typeface="微软雅黑" pitchFamily="34" charset="-122"/>
              <a:ea typeface="微软雅黑" pitchFamily="34" charset="-122"/>
            </a:endParaRPr>
          </a:p>
        </p:txBody>
      </p:sp>
      <p:sp>
        <p:nvSpPr>
          <p:cNvPr id="77" name="下箭头 76"/>
          <p:cNvSpPr/>
          <p:nvPr/>
        </p:nvSpPr>
        <p:spPr>
          <a:xfrm>
            <a:off x="6786578" y="3143254"/>
            <a:ext cx="214314" cy="428628"/>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矩形 77"/>
          <p:cNvSpPr/>
          <p:nvPr/>
        </p:nvSpPr>
        <p:spPr>
          <a:xfrm>
            <a:off x="6000760" y="3571882"/>
            <a:ext cx="2071702" cy="428628"/>
          </a:xfrm>
          <a:prstGeom prst="rect">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itchFamily="34" charset="-122"/>
                <a:ea typeface="微软雅黑" pitchFamily="34" charset="-122"/>
              </a:rPr>
              <a:t>查看和删除收藏夹</a:t>
            </a:r>
            <a:endParaRPr lang="zh-CN" altLang="en-US" dirty="0">
              <a:latin typeface="微软雅黑" pitchFamily="34" charset="-122"/>
              <a:ea typeface="微软雅黑" pitchFamily="34" charset="-122"/>
            </a:endParaRPr>
          </a:p>
        </p:txBody>
      </p:sp>
      <p:sp>
        <p:nvSpPr>
          <p:cNvPr id="79" name="矩形 78"/>
          <p:cNvSpPr/>
          <p:nvPr/>
        </p:nvSpPr>
        <p:spPr>
          <a:xfrm>
            <a:off x="214282" y="3500444"/>
            <a:ext cx="1571636" cy="1214446"/>
          </a:xfrm>
          <a:prstGeom prst="rect">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dirty="0" smtClean="0">
                <a:latin typeface="微软雅黑" pitchFamily="34" charset="-122"/>
                <a:ea typeface="微软雅黑" pitchFamily="34" charset="-122"/>
              </a:rPr>
              <a:t>用户</a:t>
            </a:r>
            <a:endParaRPr lang="zh-CN" altLang="en-US" dirty="0">
              <a:latin typeface="微软雅黑" pitchFamily="34" charset="-122"/>
              <a:ea typeface="微软雅黑" pitchFamily="34" charset="-122"/>
            </a:endParaRPr>
          </a:p>
        </p:txBody>
      </p:sp>
      <p:grpSp>
        <p:nvGrpSpPr>
          <p:cNvPr id="51" name="组合 50"/>
          <p:cNvGrpSpPr/>
          <p:nvPr/>
        </p:nvGrpSpPr>
        <p:grpSpPr>
          <a:xfrm>
            <a:off x="8699181" y="157879"/>
            <a:ext cx="477064" cy="369332"/>
            <a:chOff x="8699181" y="157879"/>
            <a:chExt cx="477064" cy="369332"/>
          </a:xfrm>
        </p:grpSpPr>
        <p:sp>
          <p:nvSpPr>
            <p:cNvPr id="52" name="矩形 51"/>
            <p:cNvSpPr/>
            <p:nvPr/>
          </p:nvSpPr>
          <p:spPr>
            <a:xfrm>
              <a:off x="8721689" y="167211"/>
              <a:ext cx="432048" cy="360000"/>
            </a:xfrm>
            <a:prstGeom prst="rect">
              <a:avLst/>
            </a:prstGeom>
            <a:solidFill>
              <a:srgbClr val="92D05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53" name="TextBox 52"/>
            <p:cNvSpPr txBox="1"/>
            <p:nvPr/>
          </p:nvSpPr>
          <p:spPr>
            <a:xfrm>
              <a:off x="8699181" y="157879"/>
              <a:ext cx="477064" cy="369332"/>
            </a:xfrm>
            <a:prstGeom prst="rect">
              <a:avLst/>
            </a:prstGeom>
            <a:noFill/>
          </p:spPr>
          <p:txBody>
            <a:bodyPr wrap="square" rtlCol="0">
              <a:spAutoFit/>
            </a:bodyPr>
            <a:lstStyle/>
            <a:p>
              <a:pPr algn="ctr"/>
              <a:r>
                <a:rPr lang="en-US" altLang="zh-CN" dirty="0" smtClean="0">
                  <a:solidFill>
                    <a:schemeClr val="bg1"/>
                  </a:solidFill>
                  <a:latin typeface="Segoe UI Light" pitchFamily="34" charset="0"/>
                  <a:ea typeface="专业字体设计服务/WWW.ZTSGC.COM/" pitchFamily="2" charset="-122"/>
                </a:rPr>
                <a:t>12</a:t>
              </a:r>
              <a:endParaRPr lang="zh-CN" altLang="en-US" dirty="0">
                <a:solidFill>
                  <a:schemeClr val="bg1"/>
                </a:solidFill>
                <a:latin typeface="Segoe UI Light" pitchFamily="34" charset="0"/>
                <a:ea typeface="专业字体设计服务/WWW.ZTSGC.COM/" pitchFamily="2" charset="-122"/>
              </a:endParaRPr>
            </a:p>
          </p:txBody>
        </p:sp>
      </p:grpSp>
    </p:spTree>
    <p:extLst>
      <p:ext uri="{BB962C8B-B14F-4D97-AF65-F5344CB8AC3E}">
        <p14:creationId xmlns:p14="http://schemas.microsoft.com/office/powerpoint/2010/main" val="1703827714"/>
      </p:ext>
    </p:extLst>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9"/>
                                        </p:tgtEl>
                                        <p:attrNameLst>
                                          <p:attrName>style.visibility</p:attrName>
                                        </p:attrNameLst>
                                      </p:cBhvr>
                                      <p:to>
                                        <p:strVal val="visible"/>
                                      </p:to>
                                    </p:set>
                                    <p:animEffect transition="in" filter="fade">
                                      <p:cBhvr>
                                        <p:cTn id="7" dur="2000"/>
                                        <p:tgtEl>
                                          <p:spTgt spid="79"/>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par>
                          <p:cTn id="12" fill="hold">
                            <p:stCondLst>
                              <p:cond delay="2500"/>
                            </p:stCondLst>
                            <p:childTnLst>
                              <p:par>
                                <p:cTn id="13" presetID="9" presetClass="entr" presetSubtype="0"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dissolve">
                                      <p:cBhvr>
                                        <p:cTn id="15" dur="1000"/>
                                        <p:tgtEl>
                                          <p:spTgt spid="12"/>
                                        </p:tgtEl>
                                      </p:cBhvr>
                                    </p:animEffect>
                                  </p:childTnLst>
                                </p:cTn>
                              </p:par>
                            </p:childTnLst>
                          </p:cTn>
                        </p:par>
                        <p:par>
                          <p:cTn id="16" fill="hold">
                            <p:stCondLst>
                              <p:cond delay="3500"/>
                            </p:stCondLst>
                            <p:childTnLst>
                              <p:par>
                                <p:cTn id="17" presetID="22" presetClass="entr" presetSubtype="8" fill="hold"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left)">
                                      <p:cBhvr>
                                        <p:cTn id="19" dur="1000"/>
                                        <p:tgtEl>
                                          <p:spTgt spid="31"/>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nodeType="clickEffect">
                                  <p:stCondLst>
                                    <p:cond delay="0"/>
                                  </p:stCondLst>
                                  <p:childTnLst>
                                    <p:set>
                                      <p:cBhvr>
                                        <p:cTn id="23" dur="1" fill="hold">
                                          <p:stCondLst>
                                            <p:cond delay="0"/>
                                          </p:stCondLst>
                                        </p:cTn>
                                        <p:tgtEl>
                                          <p:spTgt spid="29"/>
                                        </p:tgtEl>
                                        <p:attrNameLst>
                                          <p:attrName>style.visibility</p:attrName>
                                        </p:attrNameLst>
                                      </p:cBhvr>
                                      <p:to>
                                        <p:strVal val="visible"/>
                                      </p:to>
                                    </p:set>
                                    <p:animEffect transition="in" filter="wipe(left)">
                                      <p:cBhvr>
                                        <p:cTn id="24" dur="500"/>
                                        <p:tgtEl>
                                          <p:spTgt spid="29"/>
                                        </p:tgtEl>
                                      </p:cBhvr>
                                    </p:animEffect>
                                  </p:childTnLst>
                                </p:cTn>
                              </p:par>
                            </p:childTnLst>
                          </p:cTn>
                        </p:par>
                        <p:par>
                          <p:cTn id="25" fill="hold">
                            <p:stCondLst>
                              <p:cond delay="500"/>
                            </p:stCondLst>
                            <p:childTnLst>
                              <p:par>
                                <p:cTn id="26" presetID="55" presetClass="entr" presetSubtype="0" fill="hold" grpId="0" nodeType="afterEffect">
                                  <p:stCondLst>
                                    <p:cond delay="0"/>
                                  </p:stCondLst>
                                  <p:childTnLst>
                                    <p:set>
                                      <p:cBhvr>
                                        <p:cTn id="27" dur="1" fill="hold">
                                          <p:stCondLst>
                                            <p:cond delay="0"/>
                                          </p:stCondLst>
                                        </p:cTn>
                                        <p:tgtEl>
                                          <p:spTgt spid="55"/>
                                        </p:tgtEl>
                                        <p:attrNameLst>
                                          <p:attrName>style.visibility</p:attrName>
                                        </p:attrNameLst>
                                      </p:cBhvr>
                                      <p:to>
                                        <p:strVal val="visible"/>
                                      </p:to>
                                    </p:set>
                                    <p:anim calcmode="lin" valueType="num">
                                      <p:cBhvr>
                                        <p:cTn id="28" dur="1000" fill="hold"/>
                                        <p:tgtEl>
                                          <p:spTgt spid="55"/>
                                        </p:tgtEl>
                                        <p:attrNameLst>
                                          <p:attrName>ppt_w</p:attrName>
                                        </p:attrNameLst>
                                      </p:cBhvr>
                                      <p:tavLst>
                                        <p:tav tm="0">
                                          <p:val>
                                            <p:strVal val="#ppt_w*0.70"/>
                                          </p:val>
                                        </p:tav>
                                        <p:tav tm="100000">
                                          <p:val>
                                            <p:strVal val="#ppt_w"/>
                                          </p:val>
                                        </p:tav>
                                      </p:tavLst>
                                    </p:anim>
                                    <p:anim calcmode="lin" valueType="num">
                                      <p:cBhvr>
                                        <p:cTn id="29" dur="1000" fill="hold"/>
                                        <p:tgtEl>
                                          <p:spTgt spid="55"/>
                                        </p:tgtEl>
                                        <p:attrNameLst>
                                          <p:attrName>ppt_h</p:attrName>
                                        </p:attrNameLst>
                                      </p:cBhvr>
                                      <p:tavLst>
                                        <p:tav tm="0">
                                          <p:val>
                                            <p:strVal val="#ppt_h"/>
                                          </p:val>
                                        </p:tav>
                                        <p:tav tm="100000">
                                          <p:val>
                                            <p:strVal val="#ppt_h"/>
                                          </p:val>
                                        </p:tav>
                                      </p:tavLst>
                                    </p:anim>
                                    <p:animEffect transition="in" filter="fade">
                                      <p:cBhvr>
                                        <p:cTn id="30" dur="1000"/>
                                        <p:tgtEl>
                                          <p:spTgt spid="55"/>
                                        </p:tgtEl>
                                      </p:cBhvr>
                                    </p:animEffect>
                                  </p:childTnLst>
                                </p:cTn>
                              </p:par>
                              <p:par>
                                <p:cTn id="31" presetID="55" presetClass="entr" presetSubtype="0" fill="hold" grpId="0" nodeType="withEffect">
                                  <p:stCondLst>
                                    <p:cond delay="0"/>
                                  </p:stCondLst>
                                  <p:childTnLst>
                                    <p:set>
                                      <p:cBhvr>
                                        <p:cTn id="32" dur="1" fill="hold">
                                          <p:stCondLst>
                                            <p:cond delay="0"/>
                                          </p:stCondLst>
                                        </p:cTn>
                                        <p:tgtEl>
                                          <p:spTgt spid="56"/>
                                        </p:tgtEl>
                                        <p:attrNameLst>
                                          <p:attrName>style.visibility</p:attrName>
                                        </p:attrNameLst>
                                      </p:cBhvr>
                                      <p:to>
                                        <p:strVal val="visible"/>
                                      </p:to>
                                    </p:set>
                                    <p:anim calcmode="lin" valueType="num">
                                      <p:cBhvr>
                                        <p:cTn id="33" dur="1000" fill="hold"/>
                                        <p:tgtEl>
                                          <p:spTgt spid="56"/>
                                        </p:tgtEl>
                                        <p:attrNameLst>
                                          <p:attrName>ppt_w</p:attrName>
                                        </p:attrNameLst>
                                      </p:cBhvr>
                                      <p:tavLst>
                                        <p:tav tm="0">
                                          <p:val>
                                            <p:strVal val="#ppt_w*0.70"/>
                                          </p:val>
                                        </p:tav>
                                        <p:tav tm="100000">
                                          <p:val>
                                            <p:strVal val="#ppt_w"/>
                                          </p:val>
                                        </p:tav>
                                      </p:tavLst>
                                    </p:anim>
                                    <p:anim calcmode="lin" valueType="num">
                                      <p:cBhvr>
                                        <p:cTn id="34" dur="1000" fill="hold"/>
                                        <p:tgtEl>
                                          <p:spTgt spid="56"/>
                                        </p:tgtEl>
                                        <p:attrNameLst>
                                          <p:attrName>ppt_h</p:attrName>
                                        </p:attrNameLst>
                                      </p:cBhvr>
                                      <p:tavLst>
                                        <p:tav tm="0">
                                          <p:val>
                                            <p:strVal val="#ppt_h"/>
                                          </p:val>
                                        </p:tav>
                                        <p:tav tm="100000">
                                          <p:val>
                                            <p:strVal val="#ppt_h"/>
                                          </p:val>
                                        </p:tav>
                                      </p:tavLst>
                                    </p:anim>
                                    <p:animEffect transition="in" filter="fade">
                                      <p:cBhvr>
                                        <p:cTn id="35" dur="1000"/>
                                        <p:tgtEl>
                                          <p:spTgt spid="56"/>
                                        </p:tgtEl>
                                      </p:cBhvr>
                                    </p:animEffect>
                                  </p:childTnLst>
                                </p:cTn>
                              </p:par>
                              <p:par>
                                <p:cTn id="36" presetID="55" presetClass="entr" presetSubtype="0" fill="hold" grpId="0" nodeType="withEffect">
                                  <p:stCondLst>
                                    <p:cond delay="0"/>
                                  </p:stCondLst>
                                  <p:childTnLst>
                                    <p:set>
                                      <p:cBhvr>
                                        <p:cTn id="37" dur="1" fill="hold">
                                          <p:stCondLst>
                                            <p:cond delay="0"/>
                                          </p:stCondLst>
                                        </p:cTn>
                                        <p:tgtEl>
                                          <p:spTgt spid="60"/>
                                        </p:tgtEl>
                                        <p:attrNameLst>
                                          <p:attrName>style.visibility</p:attrName>
                                        </p:attrNameLst>
                                      </p:cBhvr>
                                      <p:to>
                                        <p:strVal val="visible"/>
                                      </p:to>
                                    </p:set>
                                    <p:anim calcmode="lin" valueType="num">
                                      <p:cBhvr>
                                        <p:cTn id="38" dur="1000" fill="hold"/>
                                        <p:tgtEl>
                                          <p:spTgt spid="60"/>
                                        </p:tgtEl>
                                        <p:attrNameLst>
                                          <p:attrName>ppt_w</p:attrName>
                                        </p:attrNameLst>
                                      </p:cBhvr>
                                      <p:tavLst>
                                        <p:tav tm="0">
                                          <p:val>
                                            <p:strVal val="#ppt_w*0.70"/>
                                          </p:val>
                                        </p:tav>
                                        <p:tav tm="100000">
                                          <p:val>
                                            <p:strVal val="#ppt_w"/>
                                          </p:val>
                                        </p:tav>
                                      </p:tavLst>
                                    </p:anim>
                                    <p:anim calcmode="lin" valueType="num">
                                      <p:cBhvr>
                                        <p:cTn id="39" dur="1000" fill="hold"/>
                                        <p:tgtEl>
                                          <p:spTgt spid="60"/>
                                        </p:tgtEl>
                                        <p:attrNameLst>
                                          <p:attrName>ppt_h</p:attrName>
                                        </p:attrNameLst>
                                      </p:cBhvr>
                                      <p:tavLst>
                                        <p:tav tm="0">
                                          <p:val>
                                            <p:strVal val="#ppt_h"/>
                                          </p:val>
                                        </p:tav>
                                        <p:tav tm="100000">
                                          <p:val>
                                            <p:strVal val="#ppt_h"/>
                                          </p:val>
                                        </p:tav>
                                      </p:tavLst>
                                    </p:anim>
                                    <p:animEffect transition="in" filter="fade">
                                      <p:cBhvr>
                                        <p:cTn id="40" dur="1000"/>
                                        <p:tgtEl>
                                          <p:spTgt spid="60"/>
                                        </p:tgtEl>
                                      </p:cBhvr>
                                    </p:animEffect>
                                  </p:childTnLst>
                                </p:cTn>
                              </p:par>
                              <p:par>
                                <p:cTn id="41" presetID="55" presetClass="entr" presetSubtype="0" fill="hold" grpId="0" nodeType="withEffect">
                                  <p:stCondLst>
                                    <p:cond delay="0"/>
                                  </p:stCondLst>
                                  <p:childTnLst>
                                    <p:set>
                                      <p:cBhvr>
                                        <p:cTn id="42" dur="1" fill="hold">
                                          <p:stCondLst>
                                            <p:cond delay="0"/>
                                          </p:stCondLst>
                                        </p:cTn>
                                        <p:tgtEl>
                                          <p:spTgt spid="62"/>
                                        </p:tgtEl>
                                        <p:attrNameLst>
                                          <p:attrName>style.visibility</p:attrName>
                                        </p:attrNameLst>
                                      </p:cBhvr>
                                      <p:to>
                                        <p:strVal val="visible"/>
                                      </p:to>
                                    </p:set>
                                    <p:anim calcmode="lin" valueType="num">
                                      <p:cBhvr>
                                        <p:cTn id="43" dur="1000" fill="hold"/>
                                        <p:tgtEl>
                                          <p:spTgt spid="62"/>
                                        </p:tgtEl>
                                        <p:attrNameLst>
                                          <p:attrName>ppt_w</p:attrName>
                                        </p:attrNameLst>
                                      </p:cBhvr>
                                      <p:tavLst>
                                        <p:tav tm="0">
                                          <p:val>
                                            <p:strVal val="#ppt_w*0.70"/>
                                          </p:val>
                                        </p:tav>
                                        <p:tav tm="100000">
                                          <p:val>
                                            <p:strVal val="#ppt_w"/>
                                          </p:val>
                                        </p:tav>
                                      </p:tavLst>
                                    </p:anim>
                                    <p:anim calcmode="lin" valueType="num">
                                      <p:cBhvr>
                                        <p:cTn id="44" dur="1000" fill="hold"/>
                                        <p:tgtEl>
                                          <p:spTgt spid="62"/>
                                        </p:tgtEl>
                                        <p:attrNameLst>
                                          <p:attrName>ppt_h</p:attrName>
                                        </p:attrNameLst>
                                      </p:cBhvr>
                                      <p:tavLst>
                                        <p:tav tm="0">
                                          <p:val>
                                            <p:strVal val="#ppt_h"/>
                                          </p:val>
                                        </p:tav>
                                        <p:tav tm="100000">
                                          <p:val>
                                            <p:strVal val="#ppt_h"/>
                                          </p:val>
                                        </p:tav>
                                      </p:tavLst>
                                    </p:anim>
                                    <p:animEffect transition="in" filter="fade">
                                      <p:cBhvr>
                                        <p:cTn id="45" dur="1000"/>
                                        <p:tgtEl>
                                          <p:spTgt spid="62"/>
                                        </p:tgtEl>
                                      </p:cBhvr>
                                    </p:animEffect>
                                  </p:childTnLst>
                                </p:cTn>
                              </p:par>
                              <p:par>
                                <p:cTn id="46" presetID="55" presetClass="entr" presetSubtype="0" fill="hold" grpId="0" nodeType="withEffect">
                                  <p:stCondLst>
                                    <p:cond delay="0"/>
                                  </p:stCondLst>
                                  <p:childTnLst>
                                    <p:set>
                                      <p:cBhvr>
                                        <p:cTn id="47" dur="1" fill="hold">
                                          <p:stCondLst>
                                            <p:cond delay="0"/>
                                          </p:stCondLst>
                                        </p:cTn>
                                        <p:tgtEl>
                                          <p:spTgt spid="61"/>
                                        </p:tgtEl>
                                        <p:attrNameLst>
                                          <p:attrName>style.visibility</p:attrName>
                                        </p:attrNameLst>
                                      </p:cBhvr>
                                      <p:to>
                                        <p:strVal val="visible"/>
                                      </p:to>
                                    </p:set>
                                    <p:anim calcmode="lin" valueType="num">
                                      <p:cBhvr>
                                        <p:cTn id="48" dur="1000" fill="hold"/>
                                        <p:tgtEl>
                                          <p:spTgt spid="61"/>
                                        </p:tgtEl>
                                        <p:attrNameLst>
                                          <p:attrName>ppt_w</p:attrName>
                                        </p:attrNameLst>
                                      </p:cBhvr>
                                      <p:tavLst>
                                        <p:tav tm="0">
                                          <p:val>
                                            <p:strVal val="#ppt_w*0.70"/>
                                          </p:val>
                                        </p:tav>
                                        <p:tav tm="100000">
                                          <p:val>
                                            <p:strVal val="#ppt_w"/>
                                          </p:val>
                                        </p:tav>
                                      </p:tavLst>
                                    </p:anim>
                                    <p:anim calcmode="lin" valueType="num">
                                      <p:cBhvr>
                                        <p:cTn id="49" dur="1000" fill="hold"/>
                                        <p:tgtEl>
                                          <p:spTgt spid="61"/>
                                        </p:tgtEl>
                                        <p:attrNameLst>
                                          <p:attrName>ppt_h</p:attrName>
                                        </p:attrNameLst>
                                      </p:cBhvr>
                                      <p:tavLst>
                                        <p:tav tm="0">
                                          <p:val>
                                            <p:strVal val="#ppt_h"/>
                                          </p:val>
                                        </p:tav>
                                        <p:tav tm="100000">
                                          <p:val>
                                            <p:strVal val="#ppt_h"/>
                                          </p:val>
                                        </p:tav>
                                      </p:tavLst>
                                    </p:anim>
                                    <p:animEffect transition="in" filter="fade">
                                      <p:cBhvr>
                                        <p:cTn id="50" dur="1000"/>
                                        <p:tgtEl>
                                          <p:spTgt spid="61"/>
                                        </p:tgtEl>
                                      </p:cBhvr>
                                    </p:animEffect>
                                  </p:childTnLst>
                                </p:cTn>
                              </p:par>
                            </p:childTnLst>
                          </p:cTn>
                        </p:par>
                      </p:childTnLst>
                    </p:cTn>
                  </p:par>
                  <p:par>
                    <p:cTn id="51" fill="hold">
                      <p:stCondLst>
                        <p:cond delay="indefinite"/>
                      </p:stCondLst>
                      <p:childTnLst>
                        <p:par>
                          <p:cTn id="52" fill="hold">
                            <p:stCondLst>
                              <p:cond delay="0"/>
                            </p:stCondLst>
                            <p:childTnLst>
                              <p:par>
                                <p:cTn id="53" presetID="9" presetClass="exit" presetSubtype="0" fill="hold" grpId="1" nodeType="clickEffect">
                                  <p:stCondLst>
                                    <p:cond delay="0"/>
                                  </p:stCondLst>
                                  <p:childTnLst>
                                    <p:animEffect transition="out" filter="dissolve">
                                      <p:cBhvr>
                                        <p:cTn id="54" dur="500"/>
                                        <p:tgtEl>
                                          <p:spTgt spid="56"/>
                                        </p:tgtEl>
                                      </p:cBhvr>
                                    </p:animEffect>
                                    <p:set>
                                      <p:cBhvr>
                                        <p:cTn id="55" dur="1" fill="hold">
                                          <p:stCondLst>
                                            <p:cond delay="499"/>
                                          </p:stCondLst>
                                        </p:cTn>
                                        <p:tgtEl>
                                          <p:spTgt spid="56"/>
                                        </p:tgtEl>
                                        <p:attrNameLst>
                                          <p:attrName>style.visibility</p:attrName>
                                        </p:attrNameLst>
                                      </p:cBhvr>
                                      <p:to>
                                        <p:strVal val="hidden"/>
                                      </p:to>
                                    </p:set>
                                  </p:childTnLst>
                                </p:cTn>
                              </p:par>
                              <p:par>
                                <p:cTn id="56" presetID="9" presetClass="exit" presetSubtype="0" fill="hold" grpId="1" nodeType="withEffect">
                                  <p:stCondLst>
                                    <p:cond delay="0"/>
                                  </p:stCondLst>
                                  <p:childTnLst>
                                    <p:animEffect transition="out" filter="dissolve">
                                      <p:cBhvr>
                                        <p:cTn id="57" dur="500"/>
                                        <p:tgtEl>
                                          <p:spTgt spid="61"/>
                                        </p:tgtEl>
                                      </p:cBhvr>
                                    </p:animEffect>
                                    <p:set>
                                      <p:cBhvr>
                                        <p:cTn id="58" dur="1" fill="hold">
                                          <p:stCondLst>
                                            <p:cond delay="499"/>
                                          </p:stCondLst>
                                        </p:cTn>
                                        <p:tgtEl>
                                          <p:spTgt spid="61"/>
                                        </p:tgtEl>
                                        <p:attrNameLst>
                                          <p:attrName>style.visibility</p:attrName>
                                        </p:attrNameLst>
                                      </p:cBhvr>
                                      <p:to>
                                        <p:strVal val="hidden"/>
                                      </p:to>
                                    </p:set>
                                  </p:childTnLst>
                                </p:cTn>
                              </p:par>
                              <p:par>
                                <p:cTn id="59" presetID="9" presetClass="exit" presetSubtype="0" fill="hold" grpId="1" nodeType="withEffect">
                                  <p:stCondLst>
                                    <p:cond delay="0"/>
                                  </p:stCondLst>
                                  <p:childTnLst>
                                    <p:animEffect transition="out" filter="dissolve">
                                      <p:cBhvr>
                                        <p:cTn id="60" dur="500"/>
                                        <p:tgtEl>
                                          <p:spTgt spid="55"/>
                                        </p:tgtEl>
                                      </p:cBhvr>
                                    </p:animEffect>
                                    <p:set>
                                      <p:cBhvr>
                                        <p:cTn id="61" dur="1" fill="hold">
                                          <p:stCondLst>
                                            <p:cond delay="499"/>
                                          </p:stCondLst>
                                        </p:cTn>
                                        <p:tgtEl>
                                          <p:spTgt spid="55"/>
                                        </p:tgtEl>
                                        <p:attrNameLst>
                                          <p:attrName>style.visibility</p:attrName>
                                        </p:attrNameLst>
                                      </p:cBhvr>
                                      <p:to>
                                        <p:strVal val="hidden"/>
                                      </p:to>
                                    </p:set>
                                  </p:childTnLst>
                                </p:cTn>
                              </p:par>
                              <p:par>
                                <p:cTn id="62" presetID="9" presetClass="exit" presetSubtype="0" fill="hold" grpId="1" nodeType="withEffect">
                                  <p:stCondLst>
                                    <p:cond delay="0"/>
                                  </p:stCondLst>
                                  <p:childTnLst>
                                    <p:animEffect transition="out" filter="dissolve">
                                      <p:cBhvr>
                                        <p:cTn id="63" dur="500"/>
                                        <p:tgtEl>
                                          <p:spTgt spid="62"/>
                                        </p:tgtEl>
                                      </p:cBhvr>
                                    </p:animEffect>
                                    <p:set>
                                      <p:cBhvr>
                                        <p:cTn id="64" dur="1" fill="hold">
                                          <p:stCondLst>
                                            <p:cond delay="499"/>
                                          </p:stCondLst>
                                        </p:cTn>
                                        <p:tgtEl>
                                          <p:spTgt spid="62"/>
                                        </p:tgtEl>
                                        <p:attrNameLst>
                                          <p:attrName>style.visibility</p:attrName>
                                        </p:attrNameLst>
                                      </p:cBhvr>
                                      <p:to>
                                        <p:strVal val="hidden"/>
                                      </p:to>
                                    </p:set>
                                  </p:childTnLst>
                                </p:cTn>
                              </p:par>
                              <p:par>
                                <p:cTn id="65" presetID="9" presetClass="exit" presetSubtype="0" fill="hold" grpId="1" nodeType="withEffect">
                                  <p:stCondLst>
                                    <p:cond delay="0"/>
                                  </p:stCondLst>
                                  <p:childTnLst>
                                    <p:animEffect transition="out" filter="dissolve">
                                      <p:cBhvr>
                                        <p:cTn id="66" dur="500"/>
                                        <p:tgtEl>
                                          <p:spTgt spid="60"/>
                                        </p:tgtEl>
                                      </p:cBhvr>
                                    </p:animEffect>
                                    <p:set>
                                      <p:cBhvr>
                                        <p:cTn id="67" dur="1" fill="hold">
                                          <p:stCondLst>
                                            <p:cond delay="499"/>
                                          </p:stCondLst>
                                        </p:cTn>
                                        <p:tgtEl>
                                          <p:spTgt spid="60"/>
                                        </p:tgtEl>
                                        <p:attrNameLst>
                                          <p:attrName>style.visibility</p:attrName>
                                        </p:attrNameLst>
                                      </p:cBhvr>
                                      <p:to>
                                        <p:strVal val="hidden"/>
                                      </p:to>
                                    </p:set>
                                  </p:childTnLst>
                                </p:cTn>
                              </p:par>
                            </p:childTnLst>
                          </p:cTn>
                        </p:par>
                        <p:par>
                          <p:cTn id="68" fill="hold">
                            <p:stCondLst>
                              <p:cond delay="500"/>
                            </p:stCondLst>
                            <p:childTnLst>
                              <p:par>
                                <p:cTn id="69" presetID="22" presetClass="entr" presetSubtype="8" fill="hold" nodeType="afterEffect">
                                  <p:stCondLst>
                                    <p:cond delay="0"/>
                                  </p:stCondLst>
                                  <p:childTnLst>
                                    <p:set>
                                      <p:cBhvr>
                                        <p:cTn id="70" dur="1" fill="hold">
                                          <p:stCondLst>
                                            <p:cond delay="0"/>
                                          </p:stCondLst>
                                        </p:cTn>
                                        <p:tgtEl>
                                          <p:spTgt spid="30"/>
                                        </p:tgtEl>
                                        <p:attrNameLst>
                                          <p:attrName>style.visibility</p:attrName>
                                        </p:attrNameLst>
                                      </p:cBhvr>
                                      <p:to>
                                        <p:strVal val="visible"/>
                                      </p:to>
                                    </p:set>
                                    <p:animEffect transition="in" filter="wipe(left)">
                                      <p:cBhvr>
                                        <p:cTn id="71" dur="500"/>
                                        <p:tgtEl>
                                          <p:spTgt spid="30"/>
                                        </p:tgtEl>
                                      </p:cBhvr>
                                    </p:animEffect>
                                  </p:childTnLst>
                                </p:cTn>
                              </p:par>
                            </p:childTnLst>
                          </p:cTn>
                        </p:par>
                        <p:par>
                          <p:cTn id="72" fill="hold">
                            <p:stCondLst>
                              <p:cond delay="1000"/>
                            </p:stCondLst>
                            <p:childTnLst>
                              <p:par>
                                <p:cTn id="73" presetID="55" presetClass="entr" presetSubtype="0" fill="hold" grpId="0" nodeType="afterEffect">
                                  <p:stCondLst>
                                    <p:cond delay="0"/>
                                  </p:stCondLst>
                                  <p:childTnLst>
                                    <p:set>
                                      <p:cBhvr>
                                        <p:cTn id="74" dur="1" fill="hold">
                                          <p:stCondLst>
                                            <p:cond delay="0"/>
                                          </p:stCondLst>
                                        </p:cTn>
                                        <p:tgtEl>
                                          <p:spTgt spid="66"/>
                                        </p:tgtEl>
                                        <p:attrNameLst>
                                          <p:attrName>style.visibility</p:attrName>
                                        </p:attrNameLst>
                                      </p:cBhvr>
                                      <p:to>
                                        <p:strVal val="visible"/>
                                      </p:to>
                                    </p:set>
                                    <p:anim calcmode="lin" valueType="num">
                                      <p:cBhvr>
                                        <p:cTn id="75" dur="1000" fill="hold"/>
                                        <p:tgtEl>
                                          <p:spTgt spid="66"/>
                                        </p:tgtEl>
                                        <p:attrNameLst>
                                          <p:attrName>ppt_w</p:attrName>
                                        </p:attrNameLst>
                                      </p:cBhvr>
                                      <p:tavLst>
                                        <p:tav tm="0">
                                          <p:val>
                                            <p:strVal val="#ppt_w*0.70"/>
                                          </p:val>
                                        </p:tav>
                                        <p:tav tm="100000">
                                          <p:val>
                                            <p:strVal val="#ppt_w"/>
                                          </p:val>
                                        </p:tav>
                                      </p:tavLst>
                                    </p:anim>
                                    <p:anim calcmode="lin" valueType="num">
                                      <p:cBhvr>
                                        <p:cTn id="76" dur="1000" fill="hold"/>
                                        <p:tgtEl>
                                          <p:spTgt spid="66"/>
                                        </p:tgtEl>
                                        <p:attrNameLst>
                                          <p:attrName>ppt_h</p:attrName>
                                        </p:attrNameLst>
                                      </p:cBhvr>
                                      <p:tavLst>
                                        <p:tav tm="0">
                                          <p:val>
                                            <p:strVal val="#ppt_h"/>
                                          </p:val>
                                        </p:tav>
                                        <p:tav tm="100000">
                                          <p:val>
                                            <p:strVal val="#ppt_h"/>
                                          </p:val>
                                        </p:tav>
                                      </p:tavLst>
                                    </p:anim>
                                    <p:animEffect transition="in" filter="fade">
                                      <p:cBhvr>
                                        <p:cTn id="77" dur="1000"/>
                                        <p:tgtEl>
                                          <p:spTgt spid="66"/>
                                        </p:tgtEl>
                                      </p:cBhvr>
                                    </p:animEffect>
                                  </p:childTnLst>
                                </p:cTn>
                              </p:par>
                            </p:childTnLst>
                          </p:cTn>
                        </p:par>
                        <p:par>
                          <p:cTn id="78" fill="hold">
                            <p:stCondLst>
                              <p:cond delay="2000"/>
                            </p:stCondLst>
                            <p:childTnLst>
                              <p:par>
                                <p:cTn id="79" presetID="55" presetClass="entr" presetSubtype="0" fill="hold" grpId="0" nodeType="afterEffect">
                                  <p:stCondLst>
                                    <p:cond delay="0"/>
                                  </p:stCondLst>
                                  <p:childTnLst>
                                    <p:set>
                                      <p:cBhvr>
                                        <p:cTn id="80" dur="1" fill="hold">
                                          <p:stCondLst>
                                            <p:cond delay="0"/>
                                          </p:stCondLst>
                                        </p:cTn>
                                        <p:tgtEl>
                                          <p:spTgt spid="65"/>
                                        </p:tgtEl>
                                        <p:attrNameLst>
                                          <p:attrName>style.visibility</p:attrName>
                                        </p:attrNameLst>
                                      </p:cBhvr>
                                      <p:to>
                                        <p:strVal val="visible"/>
                                      </p:to>
                                    </p:set>
                                    <p:anim calcmode="lin" valueType="num">
                                      <p:cBhvr>
                                        <p:cTn id="81" dur="1000" fill="hold"/>
                                        <p:tgtEl>
                                          <p:spTgt spid="65"/>
                                        </p:tgtEl>
                                        <p:attrNameLst>
                                          <p:attrName>ppt_w</p:attrName>
                                        </p:attrNameLst>
                                      </p:cBhvr>
                                      <p:tavLst>
                                        <p:tav tm="0">
                                          <p:val>
                                            <p:strVal val="#ppt_w*0.70"/>
                                          </p:val>
                                        </p:tav>
                                        <p:tav tm="100000">
                                          <p:val>
                                            <p:strVal val="#ppt_w"/>
                                          </p:val>
                                        </p:tav>
                                      </p:tavLst>
                                    </p:anim>
                                    <p:anim calcmode="lin" valueType="num">
                                      <p:cBhvr>
                                        <p:cTn id="82" dur="1000" fill="hold"/>
                                        <p:tgtEl>
                                          <p:spTgt spid="65"/>
                                        </p:tgtEl>
                                        <p:attrNameLst>
                                          <p:attrName>ppt_h</p:attrName>
                                        </p:attrNameLst>
                                      </p:cBhvr>
                                      <p:tavLst>
                                        <p:tav tm="0">
                                          <p:val>
                                            <p:strVal val="#ppt_h"/>
                                          </p:val>
                                        </p:tav>
                                        <p:tav tm="100000">
                                          <p:val>
                                            <p:strVal val="#ppt_h"/>
                                          </p:val>
                                        </p:tav>
                                      </p:tavLst>
                                    </p:anim>
                                    <p:animEffect transition="in" filter="fade">
                                      <p:cBhvr>
                                        <p:cTn id="83" dur="1000"/>
                                        <p:tgtEl>
                                          <p:spTgt spid="65"/>
                                        </p:tgtEl>
                                      </p:cBhvr>
                                    </p:animEffect>
                                  </p:childTnLst>
                                </p:cTn>
                              </p:par>
                            </p:childTnLst>
                          </p:cTn>
                        </p:par>
                        <p:par>
                          <p:cTn id="84" fill="hold">
                            <p:stCondLst>
                              <p:cond delay="3000"/>
                            </p:stCondLst>
                            <p:childTnLst>
                              <p:par>
                                <p:cTn id="85" presetID="55" presetClass="entr" presetSubtype="0" fill="hold" grpId="0" nodeType="afterEffect">
                                  <p:stCondLst>
                                    <p:cond delay="0"/>
                                  </p:stCondLst>
                                  <p:childTnLst>
                                    <p:set>
                                      <p:cBhvr>
                                        <p:cTn id="86" dur="1" fill="hold">
                                          <p:stCondLst>
                                            <p:cond delay="0"/>
                                          </p:stCondLst>
                                        </p:cTn>
                                        <p:tgtEl>
                                          <p:spTgt spid="67"/>
                                        </p:tgtEl>
                                        <p:attrNameLst>
                                          <p:attrName>style.visibility</p:attrName>
                                        </p:attrNameLst>
                                      </p:cBhvr>
                                      <p:to>
                                        <p:strVal val="visible"/>
                                      </p:to>
                                    </p:set>
                                    <p:anim calcmode="lin" valueType="num">
                                      <p:cBhvr>
                                        <p:cTn id="87" dur="1000" fill="hold"/>
                                        <p:tgtEl>
                                          <p:spTgt spid="67"/>
                                        </p:tgtEl>
                                        <p:attrNameLst>
                                          <p:attrName>ppt_w</p:attrName>
                                        </p:attrNameLst>
                                      </p:cBhvr>
                                      <p:tavLst>
                                        <p:tav tm="0">
                                          <p:val>
                                            <p:strVal val="#ppt_w*0.70"/>
                                          </p:val>
                                        </p:tav>
                                        <p:tav tm="100000">
                                          <p:val>
                                            <p:strVal val="#ppt_w"/>
                                          </p:val>
                                        </p:tav>
                                      </p:tavLst>
                                    </p:anim>
                                    <p:anim calcmode="lin" valueType="num">
                                      <p:cBhvr>
                                        <p:cTn id="88" dur="1000" fill="hold"/>
                                        <p:tgtEl>
                                          <p:spTgt spid="67"/>
                                        </p:tgtEl>
                                        <p:attrNameLst>
                                          <p:attrName>ppt_h</p:attrName>
                                        </p:attrNameLst>
                                      </p:cBhvr>
                                      <p:tavLst>
                                        <p:tav tm="0">
                                          <p:val>
                                            <p:strVal val="#ppt_h"/>
                                          </p:val>
                                        </p:tav>
                                        <p:tav tm="100000">
                                          <p:val>
                                            <p:strVal val="#ppt_h"/>
                                          </p:val>
                                        </p:tav>
                                      </p:tavLst>
                                    </p:anim>
                                    <p:animEffect transition="in" filter="fade">
                                      <p:cBhvr>
                                        <p:cTn id="89" dur="1000"/>
                                        <p:tgtEl>
                                          <p:spTgt spid="67"/>
                                        </p:tgtEl>
                                      </p:cBhvr>
                                    </p:animEffect>
                                  </p:childTnLst>
                                </p:cTn>
                              </p:par>
                            </p:childTnLst>
                          </p:cTn>
                        </p:par>
                        <p:par>
                          <p:cTn id="90" fill="hold">
                            <p:stCondLst>
                              <p:cond delay="4000"/>
                            </p:stCondLst>
                            <p:childTnLst>
                              <p:par>
                                <p:cTn id="91" presetID="55" presetClass="entr" presetSubtype="0" fill="hold" grpId="0" nodeType="afterEffect">
                                  <p:stCondLst>
                                    <p:cond delay="0"/>
                                  </p:stCondLst>
                                  <p:childTnLst>
                                    <p:set>
                                      <p:cBhvr>
                                        <p:cTn id="92" dur="1" fill="hold">
                                          <p:stCondLst>
                                            <p:cond delay="0"/>
                                          </p:stCondLst>
                                        </p:cTn>
                                        <p:tgtEl>
                                          <p:spTgt spid="68"/>
                                        </p:tgtEl>
                                        <p:attrNameLst>
                                          <p:attrName>style.visibility</p:attrName>
                                        </p:attrNameLst>
                                      </p:cBhvr>
                                      <p:to>
                                        <p:strVal val="visible"/>
                                      </p:to>
                                    </p:set>
                                    <p:anim calcmode="lin" valueType="num">
                                      <p:cBhvr>
                                        <p:cTn id="93" dur="1000" fill="hold"/>
                                        <p:tgtEl>
                                          <p:spTgt spid="68"/>
                                        </p:tgtEl>
                                        <p:attrNameLst>
                                          <p:attrName>ppt_w</p:attrName>
                                        </p:attrNameLst>
                                      </p:cBhvr>
                                      <p:tavLst>
                                        <p:tav tm="0">
                                          <p:val>
                                            <p:strVal val="#ppt_w*0.70"/>
                                          </p:val>
                                        </p:tav>
                                        <p:tav tm="100000">
                                          <p:val>
                                            <p:strVal val="#ppt_w"/>
                                          </p:val>
                                        </p:tav>
                                      </p:tavLst>
                                    </p:anim>
                                    <p:anim calcmode="lin" valueType="num">
                                      <p:cBhvr>
                                        <p:cTn id="94" dur="1000" fill="hold"/>
                                        <p:tgtEl>
                                          <p:spTgt spid="68"/>
                                        </p:tgtEl>
                                        <p:attrNameLst>
                                          <p:attrName>ppt_h</p:attrName>
                                        </p:attrNameLst>
                                      </p:cBhvr>
                                      <p:tavLst>
                                        <p:tav tm="0">
                                          <p:val>
                                            <p:strVal val="#ppt_h"/>
                                          </p:val>
                                        </p:tav>
                                        <p:tav tm="100000">
                                          <p:val>
                                            <p:strVal val="#ppt_h"/>
                                          </p:val>
                                        </p:tav>
                                      </p:tavLst>
                                    </p:anim>
                                    <p:animEffect transition="in" filter="fade">
                                      <p:cBhvr>
                                        <p:cTn id="95" dur="1000"/>
                                        <p:tgtEl>
                                          <p:spTgt spid="68"/>
                                        </p:tgtEl>
                                      </p:cBhvr>
                                    </p:animEffect>
                                  </p:childTnLst>
                                </p:cTn>
                              </p:par>
                            </p:childTnLst>
                          </p:cTn>
                        </p:par>
                        <p:par>
                          <p:cTn id="96" fill="hold">
                            <p:stCondLst>
                              <p:cond delay="5000"/>
                            </p:stCondLst>
                            <p:childTnLst>
                              <p:par>
                                <p:cTn id="97" presetID="55" presetClass="entr" presetSubtype="0" fill="hold" grpId="0" nodeType="afterEffect">
                                  <p:stCondLst>
                                    <p:cond delay="0"/>
                                  </p:stCondLst>
                                  <p:childTnLst>
                                    <p:set>
                                      <p:cBhvr>
                                        <p:cTn id="98" dur="1" fill="hold">
                                          <p:stCondLst>
                                            <p:cond delay="0"/>
                                          </p:stCondLst>
                                        </p:cTn>
                                        <p:tgtEl>
                                          <p:spTgt spid="69"/>
                                        </p:tgtEl>
                                        <p:attrNameLst>
                                          <p:attrName>style.visibility</p:attrName>
                                        </p:attrNameLst>
                                      </p:cBhvr>
                                      <p:to>
                                        <p:strVal val="visible"/>
                                      </p:to>
                                    </p:set>
                                    <p:anim calcmode="lin" valueType="num">
                                      <p:cBhvr>
                                        <p:cTn id="99" dur="1000" fill="hold"/>
                                        <p:tgtEl>
                                          <p:spTgt spid="69"/>
                                        </p:tgtEl>
                                        <p:attrNameLst>
                                          <p:attrName>ppt_w</p:attrName>
                                        </p:attrNameLst>
                                      </p:cBhvr>
                                      <p:tavLst>
                                        <p:tav tm="0">
                                          <p:val>
                                            <p:strVal val="#ppt_w*0.70"/>
                                          </p:val>
                                        </p:tav>
                                        <p:tav tm="100000">
                                          <p:val>
                                            <p:strVal val="#ppt_w"/>
                                          </p:val>
                                        </p:tav>
                                      </p:tavLst>
                                    </p:anim>
                                    <p:anim calcmode="lin" valueType="num">
                                      <p:cBhvr>
                                        <p:cTn id="100" dur="1000" fill="hold"/>
                                        <p:tgtEl>
                                          <p:spTgt spid="69"/>
                                        </p:tgtEl>
                                        <p:attrNameLst>
                                          <p:attrName>ppt_h</p:attrName>
                                        </p:attrNameLst>
                                      </p:cBhvr>
                                      <p:tavLst>
                                        <p:tav tm="0">
                                          <p:val>
                                            <p:strVal val="#ppt_h"/>
                                          </p:val>
                                        </p:tav>
                                        <p:tav tm="100000">
                                          <p:val>
                                            <p:strVal val="#ppt_h"/>
                                          </p:val>
                                        </p:tav>
                                      </p:tavLst>
                                    </p:anim>
                                    <p:animEffect transition="in" filter="fade">
                                      <p:cBhvr>
                                        <p:cTn id="101" dur="1000"/>
                                        <p:tgtEl>
                                          <p:spTgt spid="69"/>
                                        </p:tgtEl>
                                      </p:cBhvr>
                                    </p:animEffect>
                                  </p:childTnLst>
                                </p:cTn>
                              </p:par>
                            </p:childTnLst>
                          </p:cTn>
                        </p:par>
                        <p:par>
                          <p:cTn id="102" fill="hold">
                            <p:stCondLst>
                              <p:cond delay="6000"/>
                            </p:stCondLst>
                            <p:childTnLst>
                              <p:par>
                                <p:cTn id="103" presetID="55" presetClass="entr" presetSubtype="0" fill="hold" grpId="0" nodeType="afterEffect">
                                  <p:stCondLst>
                                    <p:cond delay="0"/>
                                  </p:stCondLst>
                                  <p:childTnLst>
                                    <p:set>
                                      <p:cBhvr>
                                        <p:cTn id="104" dur="1" fill="hold">
                                          <p:stCondLst>
                                            <p:cond delay="0"/>
                                          </p:stCondLst>
                                        </p:cTn>
                                        <p:tgtEl>
                                          <p:spTgt spid="70"/>
                                        </p:tgtEl>
                                        <p:attrNameLst>
                                          <p:attrName>style.visibility</p:attrName>
                                        </p:attrNameLst>
                                      </p:cBhvr>
                                      <p:to>
                                        <p:strVal val="visible"/>
                                      </p:to>
                                    </p:set>
                                    <p:anim calcmode="lin" valueType="num">
                                      <p:cBhvr>
                                        <p:cTn id="105" dur="1000" fill="hold"/>
                                        <p:tgtEl>
                                          <p:spTgt spid="70"/>
                                        </p:tgtEl>
                                        <p:attrNameLst>
                                          <p:attrName>ppt_w</p:attrName>
                                        </p:attrNameLst>
                                      </p:cBhvr>
                                      <p:tavLst>
                                        <p:tav tm="0">
                                          <p:val>
                                            <p:strVal val="#ppt_w*0.70"/>
                                          </p:val>
                                        </p:tav>
                                        <p:tav tm="100000">
                                          <p:val>
                                            <p:strVal val="#ppt_w"/>
                                          </p:val>
                                        </p:tav>
                                      </p:tavLst>
                                    </p:anim>
                                    <p:anim calcmode="lin" valueType="num">
                                      <p:cBhvr>
                                        <p:cTn id="106" dur="1000" fill="hold"/>
                                        <p:tgtEl>
                                          <p:spTgt spid="70"/>
                                        </p:tgtEl>
                                        <p:attrNameLst>
                                          <p:attrName>ppt_h</p:attrName>
                                        </p:attrNameLst>
                                      </p:cBhvr>
                                      <p:tavLst>
                                        <p:tav tm="0">
                                          <p:val>
                                            <p:strVal val="#ppt_h"/>
                                          </p:val>
                                        </p:tav>
                                        <p:tav tm="100000">
                                          <p:val>
                                            <p:strVal val="#ppt_h"/>
                                          </p:val>
                                        </p:tav>
                                      </p:tavLst>
                                    </p:anim>
                                    <p:animEffect transition="in" filter="fade">
                                      <p:cBhvr>
                                        <p:cTn id="107" dur="1000"/>
                                        <p:tgtEl>
                                          <p:spTgt spid="70"/>
                                        </p:tgtEl>
                                      </p:cBhvr>
                                    </p:animEffect>
                                  </p:childTnLst>
                                </p:cTn>
                              </p:par>
                            </p:childTnLst>
                          </p:cTn>
                        </p:par>
                      </p:childTnLst>
                    </p:cTn>
                  </p:par>
                  <p:par>
                    <p:cTn id="108" fill="hold">
                      <p:stCondLst>
                        <p:cond delay="indefinite"/>
                      </p:stCondLst>
                      <p:childTnLst>
                        <p:par>
                          <p:cTn id="109" fill="hold">
                            <p:stCondLst>
                              <p:cond delay="0"/>
                            </p:stCondLst>
                            <p:childTnLst>
                              <p:par>
                                <p:cTn id="110" presetID="9" presetClass="exit" presetSubtype="0" fill="hold" grpId="1" nodeType="clickEffect">
                                  <p:stCondLst>
                                    <p:cond delay="0"/>
                                  </p:stCondLst>
                                  <p:childTnLst>
                                    <p:animEffect transition="out" filter="dissolve">
                                      <p:cBhvr>
                                        <p:cTn id="111" dur="500"/>
                                        <p:tgtEl>
                                          <p:spTgt spid="66"/>
                                        </p:tgtEl>
                                      </p:cBhvr>
                                    </p:animEffect>
                                    <p:set>
                                      <p:cBhvr>
                                        <p:cTn id="112" dur="1" fill="hold">
                                          <p:stCondLst>
                                            <p:cond delay="499"/>
                                          </p:stCondLst>
                                        </p:cTn>
                                        <p:tgtEl>
                                          <p:spTgt spid="66"/>
                                        </p:tgtEl>
                                        <p:attrNameLst>
                                          <p:attrName>style.visibility</p:attrName>
                                        </p:attrNameLst>
                                      </p:cBhvr>
                                      <p:to>
                                        <p:strVal val="hidden"/>
                                      </p:to>
                                    </p:set>
                                  </p:childTnLst>
                                </p:cTn>
                              </p:par>
                              <p:par>
                                <p:cTn id="113" presetID="9" presetClass="exit" presetSubtype="0" fill="hold" grpId="1" nodeType="withEffect">
                                  <p:stCondLst>
                                    <p:cond delay="0"/>
                                  </p:stCondLst>
                                  <p:childTnLst>
                                    <p:animEffect transition="out" filter="dissolve">
                                      <p:cBhvr>
                                        <p:cTn id="114" dur="500"/>
                                        <p:tgtEl>
                                          <p:spTgt spid="65"/>
                                        </p:tgtEl>
                                      </p:cBhvr>
                                    </p:animEffect>
                                    <p:set>
                                      <p:cBhvr>
                                        <p:cTn id="115" dur="1" fill="hold">
                                          <p:stCondLst>
                                            <p:cond delay="499"/>
                                          </p:stCondLst>
                                        </p:cTn>
                                        <p:tgtEl>
                                          <p:spTgt spid="65"/>
                                        </p:tgtEl>
                                        <p:attrNameLst>
                                          <p:attrName>style.visibility</p:attrName>
                                        </p:attrNameLst>
                                      </p:cBhvr>
                                      <p:to>
                                        <p:strVal val="hidden"/>
                                      </p:to>
                                    </p:set>
                                  </p:childTnLst>
                                </p:cTn>
                              </p:par>
                              <p:par>
                                <p:cTn id="116" presetID="9" presetClass="exit" presetSubtype="0" fill="hold" grpId="1" nodeType="withEffect">
                                  <p:stCondLst>
                                    <p:cond delay="0"/>
                                  </p:stCondLst>
                                  <p:childTnLst>
                                    <p:animEffect transition="out" filter="dissolve">
                                      <p:cBhvr>
                                        <p:cTn id="117" dur="500"/>
                                        <p:tgtEl>
                                          <p:spTgt spid="67"/>
                                        </p:tgtEl>
                                      </p:cBhvr>
                                    </p:animEffect>
                                    <p:set>
                                      <p:cBhvr>
                                        <p:cTn id="118" dur="1" fill="hold">
                                          <p:stCondLst>
                                            <p:cond delay="499"/>
                                          </p:stCondLst>
                                        </p:cTn>
                                        <p:tgtEl>
                                          <p:spTgt spid="67"/>
                                        </p:tgtEl>
                                        <p:attrNameLst>
                                          <p:attrName>style.visibility</p:attrName>
                                        </p:attrNameLst>
                                      </p:cBhvr>
                                      <p:to>
                                        <p:strVal val="hidden"/>
                                      </p:to>
                                    </p:set>
                                  </p:childTnLst>
                                </p:cTn>
                              </p:par>
                              <p:par>
                                <p:cTn id="119" presetID="9" presetClass="exit" presetSubtype="0" fill="hold" grpId="1" nodeType="withEffect">
                                  <p:stCondLst>
                                    <p:cond delay="0"/>
                                  </p:stCondLst>
                                  <p:childTnLst>
                                    <p:animEffect transition="out" filter="dissolve">
                                      <p:cBhvr>
                                        <p:cTn id="120" dur="500"/>
                                        <p:tgtEl>
                                          <p:spTgt spid="68"/>
                                        </p:tgtEl>
                                      </p:cBhvr>
                                    </p:animEffect>
                                    <p:set>
                                      <p:cBhvr>
                                        <p:cTn id="121" dur="1" fill="hold">
                                          <p:stCondLst>
                                            <p:cond delay="499"/>
                                          </p:stCondLst>
                                        </p:cTn>
                                        <p:tgtEl>
                                          <p:spTgt spid="68"/>
                                        </p:tgtEl>
                                        <p:attrNameLst>
                                          <p:attrName>style.visibility</p:attrName>
                                        </p:attrNameLst>
                                      </p:cBhvr>
                                      <p:to>
                                        <p:strVal val="hidden"/>
                                      </p:to>
                                    </p:set>
                                  </p:childTnLst>
                                </p:cTn>
                              </p:par>
                              <p:par>
                                <p:cTn id="122" presetID="9" presetClass="exit" presetSubtype="0" fill="hold" grpId="1" nodeType="withEffect">
                                  <p:stCondLst>
                                    <p:cond delay="0"/>
                                  </p:stCondLst>
                                  <p:childTnLst>
                                    <p:animEffect transition="out" filter="dissolve">
                                      <p:cBhvr>
                                        <p:cTn id="123" dur="500"/>
                                        <p:tgtEl>
                                          <p:spTgt spid="69"/>
                                        </p:tgtEl>
                                      </p:cBhvr>
                                    </p:animEffect>
                                    <p:set>
                                      <p:cBhvr>
                                        <p:cTn id="124" dur="1" fill="hold">
                                          <p:stCondLst>
                                            <p:cond delay="499"/>
                                          </p:stCondLst>
                                        </p:cTn>
                                        <p:tgtEl>
                                          <p:spTgt spid="69"/>
                                        </p:tgtEl>
                                        <p:attrNameLst>
                                          <p:attrName>style.visibility</p:attrName>
                                        </p:attrNameLst>
                                      </p:cBhvr>
                                      <p:to>
                                        <p:strVal val="hidden"/>
                                      </p:to>
                                    </p:set>
                                  </p:childTnLst>
                                </p:cTn>
                              </p:par>
                              <p:par>
                                <p:cTn id="125" presetID="9" presetClass="exit" presetSubtype="0" fill="hold" grpId="1" nodeType="withEffect">
                                  <p:stCondLst>
                                    <p:cond delay="0"/>
                                  </p:stCondLst>
                                  <p:childTnLst>
                                    <p:animEffect transition="out" filter="dissolve">
                                      <p:cBhvr>
                                        <p:cTn id="126" dur="500"/>
                                        <p:tgtEl>
                                          <p:spTgt spid="70"/>
                                        </p:tgtEl>
                                      </p:cBhvr>
                                    </p:animEffect>
                                    <p:set>
                                      <p:cBhvr>
                                        <p:cTn id="127" dur="1" fill="hold">
                                          <p:stCondLst>
                                            <p:cond delay="499"/>
                                          </p:stCondLst>
                                        </p:cTn>
                                        <p:tgtEl>
                                          <p:spTgt spid="70"/>
                                        </p:tgtEl>
                                        <p:attrNameLst>
                                          <p:attrName>style.visibility</p:attrName>
                                        </p:attrNameLst>
                                      </p:cBhvr>
                                      <p:to>
                                        <p:strVal val="hidden"/>
                                      </p:to>
                                    </p:set>
                                  </p:childTnLst>
                                </p:cTn>
                              </p:par>
                            </p:childTnLst>
                          </p:cTn>
                        </p:par>
                        <p:par>
                          <p:cTn id="128" fill="hold">
                            <p:stCondLst>
                              <p:cond delay="500"/>
                            </p:stCondLst>
                            <p:childTnLst>
                              <p:par>
                                <p:cTn id="129" presetID="22" presetClass="entr" presetSubtype="8" fill="hold" nodeType="afterEffect">
                                  <p:stCondLst>
                                    <p:cond delay="0"/>
                                  </p:stCondLst>
                                  <p:childTnLst>
                                    <p:set>
                                      <p:cBhvr>
                                        <p:cTn id="130" dur="1" fill="hold">
                                          <p:stCondLst>
                                            <p:cond delay="0"/>
                                          </p:stCondLst>
                                        </p:cTn>
                                        <p:tgtEl>
                                          <p:spTgt spid="45"/>
                                        </p:tgtEl>
                                        <p:attrNameLst>
                                          <p:attrName>style.visibility</p:attrName>
                                        </p:attrNameLst>
                                      </p:cBhvr>
                                      <p:to>
                                        <p:strVal val="visible"/>
                                      </p:to>
                                    </p:set>
                                    <p:animEffect transition="in" filter="wipe(left)">
                                      <p:cBhvr>
                                        <p:cTn id="131" dur="500"/>
                                        <p:tgtEl>
                                          <p:spTgt spid="45"/>
                                        </p:tgtEl>
                                      </p:cBhvr>
                                    </p:animEffect>
                                  </p:childTnLst>
                                </p:cTn>
                              </p:par>
                            </p:childTnLst>
                          </p:cTn>
                        </p:par>
                        <p:par>
                          <p:cTn id="132" fill="hold">
                            <p:stCondLst>
                              <p:cond delay="1000"/>
                            </p:stCondLst>
                            <p:childTnLst>
                              <p:par>
                                <p:cTn id="133" presetID="10" presetClass="entr" presetSubtype="0" fill="hold" grpId="0" nodeType="afterEffect">
                                  <p:stCondLst>
                                    <p:cond delay="0"/>
                                  </p:stCondLst>
                                  <p:childTnLst>
                                    <p:set>
                                      <p:cBhvr>
                                        <p:cTn id="134" dur="1" fill="hold">
                                          <p:stCondLst>
                                            <p:cond delay="0"/>
                                          </p:stCondLst>
                                        </p:cTn>
                                        <p:tgtEl>
                                          <p:spTgt spid="71"/>
                                        </p:tgtEl>
                                        <p:attrNameLst>
                                          <p:attrName>style.visibility</p:attrName>
                                        </p:attrNameLst>
                                      </p:cBhvr>
                                      <p:to>
                                        <p:strVal val="visible"/>
                                      </p:to>
                                    </p:set>
                                    <p:animEffect transition="in" filter="fade">
                                      <p:cBhvr>
                                        <p:cTn id="135" dur="2000"/>
                                        <p:tgtEl>
                                          <p:spTgt spid="71"/>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58"/>
                                        </p:tgtEl>
                                        <p:attrNameLst>
                                          <p:attrName>style.visibility</p:attrName>
                                        </p:attrNameLst>
                                      </p:cBhvr>
                                      <p:to>
                                        <p:strVal val="visible"/>
                                      </p:to>
                                    </p:set>
                                    <p:animEffect transition="in" filter="fade">
                                      <p:cBhvr>
                                        <p:cTn id="138" dur="2000"/>
                                        <p:tgtEl>
                                          <p:spTgt spid="58"/>
                                        </p:tgtEl>
                                      </p:cBhvr>
                                    </p:animEffect>
                                  </p:childTnLst>
                                </p:cTn>
                              </p:par>
                              <p:par>
                                <p:cTn id="139" presetID="10" presetClass="entr" presetSubtype="0" fill="hold" grpId="0" nodeType="withEffect">
                                  <p:stCondLst>
                                    <p:cond delay="0"/>
                                  </p:stCondLst>
                                  <p:childTnLst>
                                    <p:set>
                                      <p:cBhvr>
                                        <p:cTn id="140" dur="1" fill="hold">
                                          <p:stCondLst>
                                            <p:cond delay="0"/>
                                          </p:stCondLst>
                                        </p:cTn>
                                        <p:tgtEl>
                                          <p:spTgt spid="73"/>
                                        </p:tgtEl>
                                        <p:attrNameLst>
                                          <p:attrName>style.visibility</p:attrName>
                                        </p:attrNameLst>
                                      </p:cBhvr>
                                      <p:to>
                                        <p:strVal val="visible"/>
                                      </p:to>
                                    </p:set>
                                    <p:animEffect transition="in" filter="fade">
                                      <p:cBhvr>
                                        <p:cTn id="141" dur="2000"/>
                                        <p:tgtEl>
                                          <p:spTgt spid="73"/>
                                        </p:tgtEl>
                                      </p:cBhvr>
                                    </p:animEffect>
                                  </p:childTnLst>
                                </p:cTn>
                              </p:par>
                              <p:par>
                                <p:cTn id="142" presetID="10" presetClass="entr" presetSubtype="0" fill="hold" grpId="0" nodeType="withEffect">
                                  <p:stCondLst>
                                    <p:cond delay="0"/>
                                  </p:stCondLst>
                                  <p:childTnLst>
                                    <p:set>
                                      <p:cBhvr>
                                        <p:cTn id="143" dur="1" fill="hold">
                                          <p:stCondLst>
                                            <p:cond delay="0"/>
                                          </p:stCondLst>
                                        </p:cTn>
                                        <p:tgtEl>
                                          <p:spTgt spid="74"/>
                                        </p:tgtEl>
                                        <p:attrNameLst>
                                          <p:attrName>style.visibility</p:attrName>
                                        </p:attrNameLst>
                                      </p:cBhvr>
                                      <p:to>
                                        <p:strVal val="visible"/>
                                      </p:to>
                                    </p:set>
                                    <p:animEffect transition="in" filter="fade">
                                      <p:cBhvr>
                                        <p:cTn id="144" dur="2000"/>
                                        <p:tgtEl>
                                          <p:spTgt spid="74"/>
                                        </p:tgtEl>
                                      </p:cBhvr>
                                    </p:animEffect>
                                  </p:childTnLst>
                                </p:cTn>
                              </p:par>
                              <p:par>
                                <p:cTn id="145" presetID="10" presetClass="entr" presetSubtype="0" fill="hold" grpId="0" nodeType="withEffect">
                                  <p:stCondLst>
                                    <p:cond delay="0"/>
                                  </p:stCondLst>
                                  <p:childTnLst>
                                    <p:set>
                                      <p:cBhvr>
                                        <p:cTn id="146" dur="1" fill="hold">
                                          <p:stCondLst>
                                            <p:cond delay="0"/>
                                          </p:stCondLst>
                                        </p:cTn>
                                        <p:tgtEl>
                                          <p:spTgt spid="72"/>
                                        </p:tgtEl>
                                        <p:attrNameLst>
                                          <p:attrName>style.visibility</p:attrName>
                                        </p:attrNameLst>
                                      </p:cBhvr>
                                      <p:to>
                                        <p:strVal val="visible"/>
                                      </p:to>
                                    </p:set>
                                    <p:animEffect transition="in" filter="fade">
                                      <p:cBhvr>
                                        <p:cTn id="147" dur="2000"/>
                                        <p:tgtEl>
                                          <p:spTgt spid="72"/>
                                        </p:tgtEl>
                                      </p:cBhvr>
                                    </p:animEffect>
                                  </p:childTnLst>
                                </p:cTn>
                              </p:par>
                            </p:childTnLst>
                          </p:cTn>
                        </p:par>
                      </p:childTnLst>
                    </p:cTn>
                  </p:par>
                  <p:par>
                    <p:cTn id="148" fill="hold">
                      <p:stCondLst>
                        <p:cond delay="indefinite"/>
                      </p:stCondLst>
                      <p:childTnLst>
                        <p:par>
                          <p:cTn id="149" fill="hold">
                            <p:stCondLst>
                              <p:cond delay="0"/>
                            </p:stCondLst>
                            <p:childTnLst>
                              <p:par>
                                <p:cTn id="150" presetID="9" presetClass="exit" presetSubtype="0" fill="hold" grpId="1" nodeType="clickEffect">
                                  <p:stCondLst>
                                    <p:cond delay="0"/>
                                  </p:stCondLst>
                                  <p:childTnLst>
                                    <p:animEffect transition="out" filter="dissolve">
                                      <p:cBhvr>
                                        <p:cTn id="151" dur="500"/>
                                        <p:tgtEl>
                                          <p:spTgt spid="73"/>
                                        </p:tgtEl>
                                      </p:cBhvr>
                                    </p:animEffect>
                                    <p:set>
                                      <p:cBhvr>
                                        <p:cTn id="152" dur="1" fill="hold">
                                          <p:stCondLst>
                                            <p:cond delay="499"/>
                                          </p:stCondLst>
                                        </p:cTn>
                                        <p:tgtEl>
                                          <p:spTgt spid="73"/>
                                        </p:tgtEl>
                                        <p:attrNameLst>
                                          <p:attrName>style.visibility</p:attrName>
                                        </p:attrNameLst>
                                      </p:cBhvr>
                                      <p:to>
                                        <p:strVal val="hidden"/>
                                      </p:to>
                                    </p:set>
                                  </p:childTnLst>
                                </p:cTn>
                              </p:par>
                              <p:par>
                                <p:cTn id="153" presetID="9" presetClass="exit" presetSubtype="0" fill="hold" grpId="1" nodeType="withEffect">
                                  <p:stCondLst>
                                    <p:cond delay="0"/>
                                  </p:stCondLst>
                                  <p:childTnLst>
                                    <p:animEffect transition="out" filter="dissolve">
                                      <p:cBhvr>
                                        <p:cTn id="154" dur="500"/>
                                        <p:tgtEl>
                                          <p:spTgt spid="58"/>
                                        </p:tgtEl>
                                      </p:cBhvr>
                                    </p:animEffect>
                                    <p:set>
                                      <p:cBhvr>
                                        <p:cTn id="155" dur="1" fill="hold">
                                          <p:stCondLst>
                                            <p:cond delay="499"/>
                                          </p:stCondLst>
                                        </p:cTn>
                                        <p:tgtEl>
                                          <p:spTgt spid="58"/>
                                        </p:tgtEl>
                                        <p:attrNameLst>
                                          <p:attrName>style.visibility</p:attrName>
                                        </p:attrNameLst>
                                      </p:cBhvr>
                                      <p:to>
                                        <p:strVal val="hidden"/>
                                      </p:to>
                                    </p:set>
                                  </p:childTnLst>
                                </p:cTn>
                              </p:par>
                              <p:par>
                                <p:cTn id="156" presetID="9" presetClass="exit" presetSubtype="0" fill="hold" grpId="1" nodeType="withEffect">
                                  <p:stCondLst>
                                    <p:cond delay="0"/>
                                  </p:stCondLst>
                                  <p:childTnLst>
                                    <p:animEffect transition="out" filter="dissolve">
                                      <p:cBhvr>
                                        <p:cTn id="157" dur="500"/>
                                        <p:tgtEl>
                                          <p:spTgt spid="74"/>
                                        </p:tgtEl>
                                      </p:cBhvr>
                                    </p:animEffect>
                                    <p:set>
                                      <p:cBhvr>
                                        <p:cTn id="158" dur="1" fill="hold">
                                          <p:stCondLst>
                                            <p:cond delay="499"/>
                                          </p:stCondLst>
                                        </p:cTn>
                                        <p:tgtEl>
                                          <p:spTgt spid="74"/>
                                        </p:tgtEl>
                                        <p:attrNameLst>
                                          <p:attrName>style.visibility</p:attrName>
                                        </p:attrNameLst>
                                      </p:cBhvr>
                                      <p:to>
                                        <p:strVal val="hidden"/>
                                      </p:to>
                                    </p:set>
                                  </p:childTnLst>
                                </p:cTn>
                              </p:par>
                              <p:par>
                                <p:cTn id="159" presetID="9" presetClass="exit" presetSubtype="0" fill="hold" grpId="1" nodeType="withEffect">
                                  <p:stCondLst>
                                    <p:cond delay="0"/>
                                  </p:stCondLst>
                                  <p:childTnLst>
                                    <p:animEffect transition="out" filter="dissolve">
                                      <p:cBhvr>
                                        <p:cTn id="160" dur="500"/>
                                        <p:tgtEl>
                                          <p:spTgt spid="72"/>
                                        </p:tgtEl>
                                      </p:cBhvr>
                                    </p:animEffect>
                                    <p:set>
                                      <p:cBhvr>
                                        <p:cTn id="161" dur="1" fill="hold">
                                          <p:stCondLst>
                                            <p:cond delay="499"/>
                                          </p:stCondLst>
                                        </p:cTn>
                                        <p:tgtEl>
                                          <p:spTgt spid="72"/>
                                        </p:tgtEl>
                                        <p:attrNameLst>
                                          <p:attrName>style.visibility</p:attrName>
                                        </p:attrNameLst>
                                      </p:cBhvr>
                                      <p:to>
                                        <p:strVal val="hidden"/>
                                      </p:to>
                                    </p:set>
                                  </p:childTnLst>
                                </p:cTn>
                              </p:par>
                              <p:par>
                                <p:cTn id="162" presetID="9" presetClass="exit" presetSubtype="0" fill="hold" grpId="1" nodeType="withEffect">
                                  <p:stCondLst>
                                    <p:cond delay="0"/>
                                  </p:stCondLst>
                                  <p:childTnLst>
                                    <p:animEffect transition="out" filter="dissolve">
                                      <p:cBhvr>
                                        <p:cTn id="163" dur="500"/>
                                        <p:tgtEl>
                                          <p:spTgt spid="71"/>
                                        </p:tgtEl>
                                      </p:cBhvr>
                                    </p:animEffect>
                                    <p:set>
                                      <p:cBhvr>
                                        <p:cTn id="164" dur="1" fill="hold">
                                          <p:stCondLst>
                                            <p:cond delay="499"/>
                                          </p:stCondLst>
                                        </p:cTn>
                                        <p:tgtEl>
                                          <p:spTgt spid="71"/>
                                        </p:tgtEl>
                                        <p:attrNameLst>
                                          <p:attrName>style.visibility</p:attrName>
                                        </p:attrNameLst>
                                      </p:cBhvr>
                                      <p:to>
                                        <p:strVal val="hidden"/>
                                      </p:to>
                                    </p:set>
                                  </p:childTnLst>
                                </p:cTn>
                              </p:par>
                            </p:childTnLst>
                          </p:cTn>
                        </p:par>
                        <p:par>
                          <p:cTn id="165" fill="hold">
                            <p:stCondLst>
                              <p:cond delay="500"/>
                            </p:stCondLst>
                            <p:childTnLst>
                              <p:par>
                                <p:cTn id="166" presetID="22" presetClass="entr" presetSubtype="8" fill="hold" nodeType="afterEffect">
                                  <p:stCondLst>
                                    <p:cond delay="0"/>
                                  </p:stCondLst>
                                  <p:childTnLst>
                                    <p:set>
                                      <p:cBhvr>
                                        <p:cTn id="167" dur="1" fill="hold">
                                          <p:stCondLst>
                                            <p:cond delay="0"/>
                                          </p:stCondLst>
                                        </p:cTn>
                                        <p:tgtEl>
                                          <p:spTgt spid="48"/>
                                        </p:tgtEl>
                                        <p:attrNameLst>
                                          <p:attrName>style.visibility</p:attrName>
                                        </p:attrNameLst>
                                      </p:cBhvr>
                                      <p:to>
                                        <p:strVal val="visible"/>
                                      </p:to>
                                    </p:set>
                                    <p:animEffect transition="in" filter="wipe(left)">
                                      <p:cBhvr>
                                        <p:cTn id="168" dur="500"/>
                                        <p:tgtEl>
                                          <p:spTgt spid="48"/>
                                        </p:tgtEl>
                                      </p:cBhvr>
                                    </p:animEffect>
                                  </p:childTnLst>
                                </p:cTn>
                              </p:par>
                            </p:childTnLst>
                          </p:cTn>
                        </p:par>
                        <p:par>
                          <p:cTn id="169" fill="hold">
                            <p:stCondLst>
                              <p:cond delay="1000"/>
                            </p:stCondLst>
                            <p:childTnLst>
                              <p:par>
                                <p:cTn id="170" presetID="55" presetClass="entr" presetSubtype="0" fill="hold" grpId="0" nodeType="afterEffect">
                                  <p:stCondLst>
                                    <p:cond delay="0"/>
                                  </p:stCondLst>
                                  <p:childTnLst>
                                    <p:set>
                                      <p:cBhvr>
                                        <p:cTn id="171" dur="1" fill="hold">
                                          <p:stCondLst>
                                            <p:cond delay="0"/>
                                          </p:stCondLst>
                                        </p:cTn>
                                        <p:tgtEl>
                                          <p:spTgt spid="75"/>
                                        </p:tgtEl>
                                        <p:attrNameLst>
                                          <p:attrName>style.visibility</p:attrName>
                                        </p:attrNameLst>
                                      </p:cBhvr>
                                      <p:to>
                                        <p:strVal val="visible"/>
                                      </p:to>
                                    </p:set>
                                    <p:anim calcmode="lin" valueType="num">
                                      <p:cBhvr>
                                        <p:cTn id="172" dur="1000" fill="hold"/>
                                        <p:tgtEl>
                                          <p:spTgt spid="75"/>
                                        </p:tgtEl>
                                        <p:attrNameLst>
                                          <p:attrName>ppt_w</p:attrName>
                                        </p:attrNameLst>
                                      </p:cBhvr>
                                      <p:tavLst>
                                        <p:tav tm="0">
                                          <p:val>
                                            <p:strVal val="#ppt_w*0.70"/>
                                          </p:val>
                                        </p:tav>
                                        <p:tav tm="100000">
                                          <p:val>
                                            <p:strVal val="#ppt_w"/>
                                          </p:val>
                                        </p:tav>
                                      </p:tavLst>
                                    </p:anim>
                                    <p:anim calcmode="lin" valueType="num">
                                      <p:cBhvr>
                                        <p:cTn id="173" dur="1000" fill="hold"/>
                                        <p:tgtEl>
                                          <p:spTgt spid="75"/>
                                        </p:tgtEl>
                                        <p:attrNameLst>
                                          <p:attrName>ppt_h</p:attrName>
                                        </p:attrNameLst>
                                      </p:cBhvr>
                                      <p:tavLst>
                                        <p:tav tm="0">
                                          <p:val>
                                            <p:strVal val="#ppt_h"/>
                                          </p:val>
                                        </p:tav>
                                        <p:tav tm="100000">
                                          <p:val>
                                            <p:strVal val="#ppt_h"/>
                                          </p:val>
                                        </p:tav>
                                      </p:tavLst>
                                    </p:anim>
                                    <p:animEffect transition="in" filter="fade">
                                      <p:cBhvr>
                                        <p:cTn id="174" dur="1000"/>
                                        <p:tgtEl>
                                          <p:spTgt spid="75"/>
                                        </p:tgtEl>
                                      </p:cBhvr>
                                    </p:animEffect>
                                  </p:childTnLst>
                                </p:cTn>
                              </p:par>
                              <p:par>
                                <p:cTn id="175" presetID="55" presetClass="entr" presetSubtype="0" fill="hold" grpId="0" nodeType="withEffect">
                                  <p:stCondLst>
                                    <p:cond delay="0"/>
                                  </p:stCondLst>
                                  <p:childTnLst>
                                    <p:set>
                                      <p:cBhvr>
                                        <p:cTn id="176" dur="1" fill="hold">
                                          <p:stCondLst>
                                            <p:cond delay="0"/>
                                          </p:stCondLst>
                                        </p:cTn>
                                        <p:tgtEl>
                                          <p:spTgt spid="76"/>
                                        </p:tgtEl>
                                        <p:attrNameLst>
                                          <p:attrName>style.visibility</p:attrName>
                                        </p:attrNameLst>
                                      </p:cBhvr>
                                      <p:to>
                                        <p:strVal val="visible"/>
                                      </p:to>
                                    </p:set>
                                    <p:anim calcmode="lin" valueType="num">
                                      <p:cBhvr>
                                        <p:cTn id="177" dur="1000" fill="hold"/>
                                        <p:tgtEl>
                                          <p:spTgt spid="76"/>
                                        </p:tgtEl>
                                        <p:attrNameLst>
                                          <p:attrName>ppt_w</p:attrName>
                                        </p:attrNameLst>
                                      </p:cBhvr>
                                      <p:tavLst>
                                        <p:tav tm="0">
                                          <p:val>
                                            <p:strVal val="#ppt_w*0.70"/>
                                          </p:val>
                                        </p:tav>
                                        <p:tav tm="100000">
                                          <p:val>
                                            <p:strVal val="#ppt_w"/>
                                          </p:val>
                                        </p:tav>
                                      </p:tavLst>
                                    </p:anim>
                                    <p:anim calcmode="lin" valueType="num">
                                      <p:cBhvr>
                                        <p:cTn id="178" dur="1000" fill="hold"/>
                                        <p:tgtEl>
                                          <p:spTgt spid="76"/>
                                        </p:tgtEl>
                                        <p:attrNameLst>
                                          <p:attrName>ppt_h</p:attrName>
                                        </p:attrNameLst>
                                      </p:cBhvr>
                                      <p:tavLst>
                                        <p:tav tm="0">
                                          <p:val>
                                            <p:strVal val="#ppt_h"/>
                                          </p:val>
                                        </p:tav>
                                        <p:tav tm="100000">
                                          <p:val>
                                            <p:strVal val="#ppt_h"/>
                                          </p:val>
                                        </p:tav>
                                      </p:tavLst>
                                    </p:anim>
                                    <p:animEffect transition="in" filter="fade">
                                      <p:cBhvr>
                                        <p:cTn id="179" dur="1000"/>
                                        <p:tgtEl>
                                          <p:spTgt spid="76"/>
                                        </p:tgtEl>
                                      </p:cBhvr>
                                    </p:animEffect>
                                  </p:childTnLst>
                                </p:cTn>
                              </p:par>
                              <p:par>
                                <p:cTn id="180" presetID="55" presetClass="entr" presetSubtype="0" fill="hold" grpId="0" nodeType="withEffect">
                                  <p:stCondLst>
                                    <p:cond delay="0"/>
                                  </p:stCondLst>
                                  <p:childTnLst>
                                    <p:set>
                                      <p:cBhvr>
                                        <p:cTn id="181" dur="1" fill="hold">
                                          <p:stCondLst>
                                            <p:cond delay="0"/>
                                          </p:stCondLst>
                                        </p:cTn>
                                        <p:tgtEl>
                                          <p:spTgt spid="77"/>
                                        </p:tgtEl>
                                        <p:attrNameLst>
                                          <p:attrName>style.visibility</p:attrName>
                                        </p:attrNameLst>
                                      </p:cBhvr>
                                      <p:to>
                                        <p:strVal val="visible"/>
                                      </p:to>
                                    </p:set>
                                    <p:anim calcmode="lin" valueType="num">
                                      <p:cBhvr>
                                        <p:cTn id="182" dur="1000" fill="hold"/>
                                        <p:tgtEl>
                                          <p:spTgt spid="77"/>
                                        </p:tgtEl>
                                        <p:attrNameLst>
                                          <p:attrName>ppt_w</p:attrName>
                                        </p:attrNameLst>
                                      </p:cBhvr>
                                      <p:tavLst>
                                        <p:tav tm="0">
                                          <p:val>
                                            <p:strVal val="#ppt_w*0.70"/>
                                          </p:val>
                                        </p:tav>
                                        <p:tav tm="100000">
                                          <p:val>
                                            <p:strVal val="#ppt_w"/>
                                          </p:val>
                                        </p:tav>
                                      </p:tavLst>
                                    </p:anim>
                                    <p:anim calcmode="lin" valueType="num">
                                      <p:cBhvr>
                                        <p:cTn id="183" dur="1000" fill="hold"/>
                                        <p:tgtEl>
                                          <p:spTgt spid="77"/>
                                        </p:tgtEl>
                                        <p:attrNameLst>
                                          <p:attrName>ppt_h</p:attrName>
                                        </p:attrNameLst>
                                      </p:cBhvr>
                                      <p:tavLst>
                                        <p:tav tm="0">
                                          <p:val>
                                            <p:strVal val="#ppt_h"/>
                                          </p:val>
                                        </p:tav>
                                        <p:tav tm="100000">
                                          <p:val>
                                            <p:strVal val="#ppt_h"/>
                                          </p:val>
                                        </p:tav>
                                      </p:tavLst>
                                    </p:anim>
                                    <p:animEffect transition="in" filter="fade">
                                      <p:cBhvr>
                                        <p:cTn id="184" dur="1000"/>
                                        <p:tgtEl>
                                          <p:spTgt spid="77"/>
                                        </p:tgtEl>
                                      </p:cBhvr>
                                    </p:animEffect>
                                  </p:childTnLst>
                                </p:cTn>
                              </p:par>
                              <p:par>
                                <p:cTn id="185" presetID="55" presetClass="entr" presetSubtype="0" fill="hold" grpId="0" nodeType="withEffect">
                                  <p:stCondLst>
                                    <p:cond delay="0"/>
                                  </p:stCondLst>
                                  <p:childTnLst>
                                    <p:set>
                                      <p:cBhvr>
                                        <p:cTn id="186" dur="1" fill="hold">
                                          <p:stCondLst>
                                            <p:cond delay="0"/>
                                          </p:stCondLst>
                                        </p:cTn>
                                        <p:tgtEl>
                                          <p:spTgt spid="78"/>
                                        </p:tgtEl>
                                        <p:attrNameLst>
                                          <p:attrName>style.visibility</p:attrName>
                                        </p:attrNameLst>
                                      </p:cBhvr>
                                      <p:to>
                                        <p:strVal val="visible"/>
                                      </p:to>
                                    </p:set>
                                    <p:anim calcmode="lin" valueType="num">
                                      <p:cBhvr>
                                        <p:cTn id="187" dur="1000" fill="hold"/>
                                        <p:tgtEl>
                                          <p:spTgt spid="78"/>
                                        </p:tgtEl>
                                        <p:attrNameLst>
                                          <p:attrName>ppt_w</p:attrName>
                                        </p:attrNameLst>
                                      </p:cBhvr>
                                      <p:tavLst>
                                        <p:tav tm="0">
                                          <p:val>
                                            <p:strVal val="#ppt_w*0.70"/>
                                          </p:val>
                                        </p:tav>
                                        <p:tav tm="100000">
                                          <p:val>
                                            <p:strVal val="#ppt_w"/>
                                          </p:val>
                                        </p:tav>
                                      </p:tavLst>
                                    </p:anim>
                                    <p:anim calcmode="lin" valueType="num">
                                      <p:cBhvr>
                                        <p:cTn id="188" dur="1000" fill="hold"/>
                                        <p:tgtEl>
                                          <p:spTgt spid="78"/>
                                        </p:tgtEl>
                                        <p:attrNameLst>
                                          <p:attrName>ppt_h</p:attrName>
                                        </p:attrNameLst>
                                      </p:cBhvr>
                                      <p:tavLst>
                                        <p:tav tm="0">
                                          <p:val>
                                            <p:strVal val="#ppt_h"/>
                                          </p:val>
                                        </p:tav>
                                        <p:tav tm="100000">
                                          <p:val>
                                            <p:strVal val="#ppt_h"/>
                                          </p:val>
                                        </p:tav>
                                      </p:tavLst>
                                    </p:anim>
                                    <p:animEffect transition="in" filter="fade">
                                      <p:cBhvr>
                                        <p:cTn id="189" dur="1000"/>
                                        <p:tgtEl>
                                          <p:spTgt spid="78"/>
                                        </p:tgtEl>
                                      </p:cBhvr>
                                    </p:animEffect>
                                  </p:childTnLst>
                                </p:cTn>
                              </p:par>
                              <p:par>
                                <p:cTn id="190" presetID="2" presetClass="entr" presetSubtype="2" fill="hold" nodeType="withEffect">
                                  <p:stCondLst>
                                    <p:cond delay="0"/>
                                  </p:stCondLst>
                                  <p:childTnLst>
                                    <p:set>
                                      <p:cBhvr>
                                        <p:cTn id="191" dur="1" fill="hold">
                                          <p:stCondLst>
                                            <p:cond delay="0"/>
                                          </p:stCondLst>
                                        </p:cTn>
                                        <p:tgtEl>
                                          <p:spTgt spid="51"/>
                                        </p:tgtEl>
                                        <p:attrNameLst>
                                          <p:attrName>style.visibility</p:attrName>
                                        </p:attrNameLst>
                                      </p:cBhvr>
                                      <p:to>
                                        <p:strVal val="visible"/>
                                      </p:to>
                                    </p:set>
                                    <p:anim calcmode="lin" valueType="num">
                                      <p:cBhvr additive="base">
                                        <p:cTn id="192" dur="200" fill="hold"/>
                                        <p:tgtEl>
                                          <p:spTgt spid="51"/>
                                        </p:tgtEl>
                                        <p:attrNameLst>
                                          <p:attrName>ppt_x</p:attrName>
                                        </p:attrNameLst>
                                      </p:cBhvr>
                                      <p:tavLst>
                                        <p:tav tm="0">
                                          <p:val>
                                            <p:strVal val="1+#ppt_w/2"/>
                                          </p:val>
                                        </p:tav>
                                        <p:tav tm="100000">
                                          <p:val>
                                            <p:strVal val="#ppt_x"/>
                                          </p:val>
                                        </p:tav>
                                      </p:tavLst>
                                    </p:anim>
                                    <p:anim calcmode="lin" valueType="num">
                                      <p:cBhvr additive="base">
                                        <p:cTn id="193" dur="200" fill="hold"/>
                                        <p:tgtEl>
                                          <p:spTgt spid="5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55" grpId="0" animBg="1"/>
      <p:bldP spid="55" grpId="1" animBg="1"/>
      <p:bldP spid="56" grpId="0" animBg="1"/>
      <p:bldP spid="56" grpId="1" animBg="1"/>
      <p:bldP spid="58" grpId="0" animBg="1"/>
      <p:bldP spid="58" grpId="1" animBg="1"/>
      <p:bldP spid="60" grpId="0"/>
      <p:bldP spid="60" grpId="1"/>
      <p:bldP spid="61" grpId="0" animBg="1"/>
      <p:bldP spid="61" grpId="1" animBg="1"/>
      <p:bldP spid="62" grpId="0"/>
      <p:bldP spid="62" grpId="1"/>
      <p:bldP spid="65" grpId="0" animBg="1"/>
      <p:bldP spid="65" grpId="1" animBg="1"/>
      <p:bldP spid="66" grpId="0" animBg="1"/>
      <p:bldP spid="66" grpId="1" animBg="1"/>
      <p:bldP spid="67" grpId="0" animBg="1"/>
      <p:bldP spid="67" grpId="1" animBg="1"/>
      <p:bldP spid="68" grpId="0" animBg="1"/>
      <p:bldP spid="68" grpId="1" animBg="1"/>
      <p:bldP spid="69" grpId="0" animBg="1"/>
      <p:bldP spid="69" grpId="1" animBg="1"/>
      <p:bldP spid="70" grpId="0" animBg="1"/>
      <p:bldP spid="70" grpId="1" animBg="1"/>
      <p:bldP spid="71" grpId="0" animBg="1"/>
      <p:bldP spid="71" grpId="1" animBg="1"/>
      <p:bldP spid="72" grpId="0"/>
      <p:bldP spid="72" grpId="1"/>
      <p:bldP spid="73" grpId="0" animBg="1"/>
      <p:bldP spid="73" grpId="1" animBg="1"/>
      <p:bldP spid="74" grpId="0"/>
      <p:bldP spid="74" grpId="1"/>
      <p:bldP spid="75" grpId="0" animBg="1"/>
      <p:bldP spid="76" grpId="0" animBg="1"/>
      <p:bldP spid="77" grpId="0" animBg="1"/>
      <p:bldP spid="78" grpId="0" animBg="1"/>
      <p:bldP spid="7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 name="矩形 112"/>
          <p:cNvSpPr/>
          <p:nvPr/>
        </p:nvSpPr>
        <p:spPr bwMode="auto">
          <a:xfrm>
            <a:off x="681010" y="1247766"/>
            <a:ext cx="1008063" cy="1008373"/>
          </a:xfrm>
          <a:prstGeom prst="rect">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400" dirty="0" smtClean="0">
                <a:latin typeface="微软雅黑" pitchFamily="34" charset="-122"/>
                <a:ea typeface="微软雅黑" pitchFamily="34" charset="-122"/>
              </a:rPr>
              <a:t>用户页面</a:t>
            </a:r>
            <a:endParaRPr lang="zh-CN" altLang="en-US" sz="1100" dirty="0">
              <a:latin typeface="微软雅黑" pitchFamily="34" charset="-122"/>
              <a:ea typeface="微软雅黑" pitchFamily="34" charset="-122"/>
            </a:endParaRPr>
          </a:p>
        </p:txBody>
      </p:sp>
      <p:sp>
        <p:nvSpPr>
          <p:cNvPr id="114" name="矩形 113"/>
          <p:cNvSpPr/>
          <p:nvPr/>
        </p:nvSpPr>
        <p:spPr bwMode="auto">
          <a:xfrm>
            <a:off x="681010" y="1247766"/>
            <a:ext cx="1008063" cy="1000737"/>
          </a:xfrm>
          <a:prstGeom prst="rect">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400" dirty="0" smtClean="0">
                <a:latin typeface="微软雅黑" pitchFamily="34" charset="-122"/>
                <a:ea typeface="微软雅黑" pitchFamily="34" charset="-122"/>
              </a:rPr>
              <a:t>管理页面</a:t>
            </a:r>
            <a:endParaRPr lang="zh-CN" altLang="en-US" sz="1100" dirty="0">
              <a:latin typeface="微软雅黑" pitchFamily="34" charset="-122"/>
              <a:ea typeface="微软雅黑" pitchFamily="34" charset="-122"/>
            </a:endParaRPr>
          </a:p>
        </p:txBody>
      </p:sp>
      <p:grpSp>
        <p:nvGrpSpPr>
          <p:cNvPr id="117" name="组合 116"/>
          <p:cNvGrpSpPr/>
          <p:nvPr/>
        </p:nvGrpSpPr>
        <p:grpSpPr>
          <a:xfrm>
            <a:off x="584172" y="1142990"/>
            <a:ext cx="1203326" cy="1198933"/>
            <a:chOff x="1089993" y="1991671"/>
            <a:chExt cx="1203326" cy="1198933"/>
          </a:xfrm>
        </p:grpSpPr>
        <p:sp>
          <p:nvSpPr>
            <p:cNvPr id="118" name="矩形 117"/>
            <p:cNvSpPr/>
            <p:nvPr/>
          </p:nvSpPr>
          <p:spPr bwMode="auto">
            <a:xfrm>
              <a:off x="1089993" y="2015492"/>
              <a:ext cx="46038" cy="115288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19" name="矩形 118"/>
            <p:cNvSpPr/>
            <p:nvPr/>
          </p:nvSpPr>
          <p:spPr bwMode="auto">
            <a:xfrm>
              <a:off x="2247282" y="2015492"/>
              <a:ext cx="46037" cy="115288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20" name="矩形 119"/>
            <p:cNvSpPr/>
            <p:nvPr/>
          </p:nvSpPr>
          <p:spPr bwMode="auto">
            <a:xfrm rot="5400000" flipH="1">
              <a:off x="1668630" y="2565915"/>
              <a:ext cx="46052" cy="120332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21" name="矩形 120"/>
            <p:cNvSpPr/>
            <p:nvPr/>
          </p:nvSpPr>
          <p:spPr bwMode="auto">
            <a:xfrm rot="5400000" flipH="1">
              <a:off x="1668630" y="1413034"/>
              <a:ext cx="46052" cy="120332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grpSp>
        <p:nvGrpSpPr>
          <p:cNvPr id="122" name="组合 121"/>
          <p:cNvGrpSpPr/>
          <p:nvPr/>
        </p:nvGrpSpPr>
        <p:grpSpPr>
          <a:xfrm rot="2315867">
            <a:off x="1910674" y="1695132"/>
            <a:ext cx="1323995" cy="863571"/>
            <a:chOff x="5076056" y="581203"/>
            <a:chExt cx="1323995" cy="863571"/>
          </a:xfrm>
        </p:grpSpPr>
        <p:sp>
          <p:nvSpPr>
            <p:cNvPr id="123" name="流程图: 联系 122"/>
            <p:cNvSpPr/>
            <p:nvPr/>
          </p:nvSpPr>
          <p:spPr>
            <a:xfrm rot="19028401">
              <a:off x="5076056" y="987574"/>
              <a:ext cx="457200" cy="457200"/>
            </a:xfrm>
            <a:prstGeom prst="flowChartConnector">
              <a:avLst/>
            </a:prstGeom>
            <a:solidFill>
              <a:srgbClr val="04AEDA"/>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smtClean="0"/>
                <a:t>1</a:t>
              </a:r>
              <a:endParaRPr lang="zh-CN" altLang="en-US" sz="1600" b="1" dirty="0"/>
            </a:p>
          </p:txBody>
        </p:sp>
        <p:sp>
          <p:nvSpPr>
            <p:cNvPr id="124" name="TextBox 123"/>
            <p:cNvSpPr txBox="1"/>
            <p:nvPr/>
          </p:nvSpPr>
          <p:spPr>
            <a:xfrm rot="19300716">
              <a:off x="5394648" y="581203"/>
              <a:ext cx="1005403" cy="338554"/>
            </a:xfrm>
            <a:prstGeom prst="rect">
              <a:avLst/>
            </a:prstGeom>
            <a:noFill/>
          </p:spPr>
          <p:txBody>
            <a:bodyPr wrap="none" rtlCol="0">
              <a:spAutoFit/>
            </a:bodyPr>
            <a:lstStyle/>
            <a:p>
              <a:r>
                <a:rPr lang="zh-CN" altLang="en-US" sz="1600" dirty="0" smtClean="0">
                  <a:latin typeface="微软雅黑" pitchFamily="34" charset="-122"/>
                  <a:ea typeface="微软雅黑" pitchFamily="34" charset="-122"/>
                </a:rPr>
                <a:t>商品管理</a:t>
              </a:r>
              <a:endParaRPr lang="zh-CN" altLang="en-US" sz="1600" dirty="0">
                <a:latin typeface="微软雅黑" pitchFamily="34" charset="-122"/>
                <a:ea typeface="微软雅黑" pitchFamily="34" charset="-122"/>
              </a:endParaRPr>
            </a:p>
          </p:txBody>
        </p:sp>
      </p:grpSp>
      <p:cxnSp>
        <p:nvCxnSpPr>
          <p:cNvPr id="125" name="直接箭头连接符 124"/>
          <p:cNvCxnSpPr/>
          <p:nvPr/>
        </p:nvCxnSpPr>
        <p:spPr>
          <a:xfrm flipV="1">
            <a:off x="1785918" y="2298698"/>
            <a:ext cx="6429420" cy="12700"/>
          </a:xfrm>
          <a:prstGeom prst="straightConnector1">
            <a:avLst/>
          </a:prstGeom>
          <a:ln w="44450">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26" name="直接连接符 125"/>
          <p:cNvCxnSpPr/>
          <p:nvPr/>
        </p:nvCxnSpPr>
        <p:spPr>
          <a:xfrm flipH="1">
            <a:off x="213965" y="561975"/>
            <a:ext cx="3097958" cy="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127" name="Rectangle 7"/>
          <p:cNvSpPr>
            <a:spLocks noChangeArrowheads="1"/>
          </p:cNvSpPr>
          <p:nvPr/>
        </p:nvSpPr>
        <p:spPr bwMode="auto">
          <a:xfrm>
            <a:off x="0" y="523876"/>
            <a:ext cx="215900" cy="71438"/>
          </a:xfrm>
          <a:prstGeom prst="rect">
            <a:avLst/>
          </a:prstGeom>
          <a:solidFill>
            <a:srgbClr val="00B0F0"/>
          </a:solidFill>
          <a:ln w="9525">
            <a:noFill/>
            <a:miter lim="800000"/>
            <a:headEnd/>
            <a:tailEnd/>
          </a:ln>
        </p:spPr>
        <p:txBody>
          <a:bodyPr wrap="none" anchor="ctr"/>
          <a:lstStyle/>
          <a:p>
            <a:endParaRPr lang="zh-CN" altLang="en-US"/>
          </a:p>
        </p:txBody>
      </p:sp>
      <p:sp>
        <p:nvSpPr>
          <p:cNvPr id="128" name="TextBox 5"/>
          <p:cNvSpPr txBox="1">
            <a:spLocks noChangeArrowheads="1"/>
          </p:cNvSpPr>
          <p:nvPr/>
        </p:nvSpPr>
        <p:spPr bwMode="auto">
          <a:xfrm>
            <a:off x="251520" y="195486"/>
            <a:ext cx="3672408" cy="403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ts val="2563"/>
              </a:lnSpc>
            </a:pPr>
            <a:r>
              <a:rPr lang="zh-CN" altLang="en-US" sz="2000" dirty="0" smtClean="0">
                <a:latin typeface="微软雅黑" pitchFamily="34" charset="-122"/>
                <a:ea typeface="微软雅黑" pitchFamily="34" charset="-122"/>
              </a:rPr>
              <a:t>后台功能设计</a:t>
            </a:r>
            <a:endParaRPr lang="en-US" altLang="zh-CN" sz="2000" dirty="0">
              <a:latin typeface="微软雅黑" pitchFamily="34" charset="-122"/>
              <a:ea typeface="微软雅黑" pitchFamily="34" charset="-122"/>
            </a:endParaRPr>
          </a:p>
        </p:txBody>
      </p:sp>
      <p:grpSp>
        <p:nvGrpSpPr>
          <p:cNvPr id="129" name="组合 128"/>
          <p:cNvGrpSpPr/>
          <p:nvPr/>
        </p:nvGrpSpPr>
        <p:grpSpPr>
          <a:xfrm rot="2315867">
            <a:off x="3468779" y="1731467"/>
            <a:ext cx="1248461" cy="793756"/>
            <a:chOff x="5076056" y="651018"/>
            <a:chExt cx="1248461" cy="793756"/>
          </a:xfrm>
        </p:grpSpPr>
        <p:sp>
          <p:nvSpPr>
            <p:cNvPr id="130" name="流程图: 联系 129"/>
            <p:cNvSpPr/>
            <p:nvPr/>
          </p:nvSpPr>
          <p:spPr>
            <a:xfrm rot="19028401">
              <a:off x="5076056" y="987574"/>
              <a:ext cx="457200" cy="457200"/>
            </a:xfrm>
            <a:prstGeom prst="flowChartConnector">
              <a:avLst/>
            </a:prstGeom>
            <a:solidFill>
              <a:srgbClr val="04AEDA"/>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smtClean="0"/>
                <a:t>2</a:t>
              </a:r>
              <a:endParaRPr lang="zh-CN" altLang="en-US" sz="1600" b="1" dirty="0"/>
            </a:p>
          </p:txBody>
        </p:sp>
        <p:sp>
          <p:nvSpPr>
            <p:cNvPr id="131" name="TextBox 130"/>
            <p:cNvSpPr txBox="1"/>
            <p:nvPr/>
          </p:nvSpPr>
          <p:spPr>
            <a:xfrm rot="19300716">
              <a:off x="5319114" y="651018"/>
              <a:ext cx="1005403" cy="338554"/>
            </a:xfrm>
            <a:prstGeom prst="rect">
              <a:avLst/>
            </a:prstGeom>
            <a:noFill/>
          </p:spPr>
          <p:txBody>
            <a:bodyPr wrap="none" rtlCol="0">
              <a:spAutoFit/>
            </a:bodyPr>
            <a:lstStyle/>
            <a:p>
              <a:r>
                <a:rPr lang="zh-CN" altLang="en-US" sz="1600" dirty="0" smtClean="0">
                  <a:latin typeface="微软雅黑" pitchFamily="34" charset="-122"/>
                  <a:ea typeface="微软雅黑" pitchFamily="34" charset="-122"/>
                </a:rPr>
                <a:t>订单管理</a:t>
              </a:r>
              <a:endParaRPr lang="zh-CN" altLang="en-US" sz="1600" dirty="0">
                <a:latin typeface="微软雅黑" pitchFamily="34" charset="-122"/>
                <a:ea typeface="微软雅黑" pitchFamily="34" charset="-122"/>
              </a:endParaRPr>
            </a:p>
          </p:txBody>
        </p:sp>
      </p:grpSp>
      <p:grpSp>
        <p:nvGrpSpPr>
          <p:cNvPr id="132" name="组合 131"/>
          <p:cNvGrpSpPr/>
          <p:nvPr/>
        </p:nvGrpSpPr>
        <p:grpSpPr>
          <a:xfrm rot="2315867">
            <a:off x="5040415" y="1731468"/>
            <a:ext cx="1248460" cy="793755"/>
            <a:chOff x="5076056" y="651019"/>
            <a:chExt cx="1248460" cy="793755"/>
          </a:xfrm>
        </p:grpSpPr>
        <p:sp>
          <p:nvSpPr>
            <p:cNvPr id="133" name="流程图: 联系 132"/>
            <p:cNvSpPr/>
            <p:nvPr/>
          </p:nvSpPr>
          <p:spPr>
            <a:xfrm rot="19028401">
              <a:off x="5076056" y="987574"/>
              <a:ext cx="457200" cy="457200"/>
            </a:xfrm>
            <a:prstGeom prst="flowChartConnector">
              <a:avLst/>
            </a:prstGeom>
            <a:solidFill>
              <a:srgbClr val="04AEDA"/>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smtClean="0"/>
                <a:t>3</a:t>
              </a:r>
              <a:endParaRPr lang="zh-CN" altLang="en-US" sz="1600" b="1" dirty="0"/>
            </a:p>
          </p:txBody>
        </p:sp>
        <p:sp>
          <p:nvSpPr>
            <p:cNvPr id="134" name="TextBox 133"/>
            <p:cNvSpPr txBox="1"/>
            <p:nvPr/>
          </p:nvSpPr>
          <p:spPr>
            <a:xfrm rot="19300716">
              <a:off x="5319113" y="651019"/>
              <a:ext cx="1005403" cy="338554"/>
            </a:xfrm>
            <a:prstGeom prst="rect">
              <a:avLst/>
            </a:prstGeom>
            <a:noFill/>
          </p:spPr>
          <p:txBody>
            <a:bodyPr wrap="none" rtlCol="0">
              <a:spAutoFit/>
            </a:bodyPr>
            <a:lstStyle/>
            <a:p>
              <a:r>
                <a:rPr lang="zh-CN" altLang="en-US" sz="1600" dirty="0" smtClean="0">
                  <a:latin typeface="微软雅黑" pitchFamily="34" charset="-122"/>
                  <a:ea typeface="微软雅黑" pitchFamily="34" charset="-122"/>
                </a:rPr>
                <a:t>帐单统计</a:t>
              </a:r>
              <a:endParaRPr lang="zh-CN" altLang="en-US" sz="1600" dirty="0">
                <a:latin typeface="微软雅黑" pitchFamily="34" charset="-122"/>
                <a:ea typeface="微软雅黑" pitchFamily="34" charset="-122"/>
              </a:endParaRPr>
            </a:p>
          </p:txBody>
        </p:sp>
      </p:grpSp>
      <p:grpSp>
        <p:nvGrpSpPr>
          <p:cNvPr id="135" name="组合 134"/>
          <p:cNvGrpSpPr/>
          <p:nvPr/>
        </p:nvGrpSpPr>
        <p:grpSpPr>
          <a:xfrm rot="2315867">
            <a:off x="6608089" y="1726501"/>
            <a:ext cx="1225234" cy="772914"/>
            <a:chOff x="5076056" y="671860"/>
            <a:chExt cx="1225234" cy="772914"/>
          </a:xfrm>
        </p:grpSpPr>
        <p:sp>
          <p:nvSpPr>
            <p:cNvPr id="136" name="流程图: 联系 135"/>
            <p:cNvSpPr/>
            <p:nvPr/>
          </p:nvSpPr>
          <p:spPr>
            <a:xfrm rot="19028401">
              <a:off x="5076056" y="987574"/>
              <a:ext cx="457200" cy="457200"/>
            </a:xfrm>
            <a:prstGeom prst="flowChartConnector">
              <a:avLst/>
            </a:prstGeom>
            <a:solidFill>
              <a:srgbClr val="04AEDA"/>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smtClean="0"/>
                <a:t>4</a:t>
              </a:r>
              <a:endParaRPr lang="zh-CN" altLang="en-US" sz="1600" b="1" dirty="0"/>
            </a:p>
          </p:txBody>
        </p:sp>
        <p:sp>
          <p:nvSpPr>
            <p:cNvPr id="137" name="TextBox 136"/>
            <p:cNvSpPr txBox="1"/>
            <p:nvPr/>
          </p:nvSpPr>
          <p:spPr>
            <a:xfrm rot="19300716">
              <a:off x="5295887" y="671860"/>
              <a:ext cx="1005403" cy="338554"/>
            </a:xfrm>
            <a:prstGeom prst="rect">
              <a:avLst/>
            </a:prstGeom>
            <a:noFill/>
          </p:spPr>
          <p:txBody>
            <a:bodyPr wrap="none" rtlCol="0">
              <a:spAutoFit/>
            </a:bodyPr>
            <a:lstStyle/>
            <a:p>
              <a:r>
                <a:rPr lang="zh-CN" altLang="en-US" sz="1600" dirty="0" smtClean="0">
                  <a:latin typeface="微软雅黑" pitchFamily="34" charset="-122"/>
                  <a:ea typeface="微软雅黑" pitchFamily="34" charset="-122"/>
                </a:rPr>
                <a:t>用户管理</a:t>
              </a:r>
              <a:endParaRPr lang="zh-CN" altLang="en-US" sz="1600" dirty="0">
                <a:latin typeface="微软雅黑" pitchFamily="34" charset="-122"/>
                <a:ea typeface="微软雅黑" pitchFamily="34" charset="-122"/>
              </a:endParaRPr>
            </a:p>
          </p:txBody>
        </p:sp>
      </p:grpSp>
      <p:sp>
        <p:nvSpPr>
          <p:cNvPr id="138" name="矩形 137"/>
          <p:cNvSpPr/>
          <p:nvPr/>
        </p:nvSpPr>
        <p:spPr bwMode="auto">
          <a:xfrm>
            <a:off x="2071670" y="2285998"/>
            <a:ext cx="45719" cy="1500198"/>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39" name="矩形 138"/>
          <p:cNvSpPr/>
          <p:nvPr/>
        </p:nvSpPr>
        <p:spPr bwMode="auto">
          <a:xfrm rot="16200000" flipH="1">
            <a:off x="2263125" y="2380295"/>
            <a:ext cx="45719" cy="428629"/>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dirty="0" smtClean="0"/>
              <a:t> </a:t>
            </a:r>
            <a:endParaRPr lang="zh-CN" altLang="en-US" dirty="0"/>
          </a:p>
        </p:txBody>
      </p:sp>
      <p:sp>
        <p:nvSpPr>
          <p:cNvPr id="140" name="矩形 139"/>
          <p:cNvSpPr/>
          <p:nvPr/>
        </p:nvSpPr>
        <p:spPr bwMode="auto">
          <a:xfrm>
            <a:off x="5214942" y="2285998"/>
            <a:ext cx="45719" cy="1500198"/>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41" name="TextBox 140"/>
          <p:cNvSpPr txBox="1"/>
          <p:nvPr/>
        </p:nvSpPr>
        <p:spPr>
          <a:xfrm>
            <a:off x="2428860" y="2428874"/>
            <a:ext cx="1143008" cy="369332"/>
          </a:xfrm>
          <a:prstGeom prst="rect">
            <a:avLst/>
          </a:prstGeom>
          <a:noFill/>
        </p:spPr>
        <p:txBody>
          <a:bodyPr wrap="square" rtlCol="0">
            <a:spAutoFit/>
          </a:bodyPr>
          <a:lstStyle/>
          <a:p>
            <a:r>
              <a:rPr lang="zh-CN" altLang="en-US" dirty="0" smtClean="0">
                <a:latin typeface="微软雅黑" pitchFamily="34" charset="-122"/>
                <a:ea typeface="微软雅黑" pitchFamily="34" charset="-122"/>
              </a:rPr>
              <a:t>商品发布</a:t>
            </a:r>
            <a:endParaRPr lang="zh-CN" altLang="en-US" dirty="0">
              <a:latin typeface="微软雅黑" pitchFamily="34" charset="-122"/>
              <a:ea typeface="微软雅黑" pitchFamily="34" charset="-122"/>
            </a:endParaRPr>
          </a:p>
        </p:txBody>
      </p:sp>
      <p:sp>
        <p:nvSpPr>
          <p:cNvPr id="142" name="矩形 141"/>
          <p:cNvSpPr/>
          <p:nvPr/>
        </p:nvSpPr>
        <p:spPr bwMode="auto">
          <a:xfrm rot="16200000" flipH="1">
            <a:off x="2263125" y="2880361"/>
            <a:ext cx="45719" cy="428629"/>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dirty="0" smtClean="0"/>
              <a:t> </a:t>
            </a:r>
            <a:endParaRPr lang="zh-CN" altLang="en-US" dirty="0"/>
          </a:p>
        </p:txBody>
      </p:sp>
      <p:sp>
        <p:nvSpPr>
          <p:cNvPr id="143" name="TextBox 142"/>
          <p:cNvSpPr txBox="1"/>
          <p:nvPr/>
        </p:nvSpPr>
        <p:spPr>
          <a:xfrm>
            <a:off x="2500298" y="2928940"/>
            <a:ext cx="1143008" cy="369332"/>
          </a:xfrm>
          <a:prstGeom prst="rect">
            <a:avLst/>
          </a:prstGeom>
          <a:noFill/>
        </p:spPr>
        <p:txBody>
          <a:bodyPr wrap="square" rtlCol="0">
            <a:spAutoFit/>
          </a:bodyPr>
          <a:lstStyle/>
          <a:p>
            <a:r>
              <a:rPr lang="zh-CN" altLang="en-US" dirty="0" smtClean="0">
                <a:latin typeface="微软雅黑" pitchFamily="34" charset="-122"/>
                <a:ea typeface="微软雅黑" pitchFamily="34" charset="-122"/>
              </a:rPr>
              <a:t>商品下架</a:t>
            </a:r>
            <a:endParaRPr lang="zh-CN" altLang="en-US" dirty="0">
              <a:latin typeface="微软雅黑" pitchFamily="34" charset="-122"/>
              <a:ea typeface="微软雅黑" pitchFamily="34" charset="-122"/>
            </a:endParaRPr>
          </a:p>
        </p:txBody>
      </p:sp>
      <p:sp>
        <p:nvSpPr>
          <p:cNvPr id="144" name="矩形 143"/>
          <p:cNvSpPr/>
          <p:nvPr/>
        </p:nvSpPr>
        <p:spPr>
          <a:xfrm>
            <a:off x="2928926" y="2714626"/>
            <a:ext cx="1571636" cy="428628"/>
          </a:xfrm>
          <a:prstGeom prst="rect">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itchFamily="34" charset="-122"/>
                <a:ea typeface="微软雅黑" pitchFamily="34" charset="-122"/>
              </a:rPr>
              <a:t>查看订单</a:t>
            </a:r>
            <a:endParaRPr lang="zh-CN" altLang="en-US" dirty="0">
              <a:latin typeface="微软雅黑" pitchFamily="34" charset="-122"/>
              <a:ea typeface="微软雅黑" pitchFamily="34" charset="-122"/>
            </a:endParaRPr>
          </a:p>
        </p:txBody>
      </p:sp>
      <p:sp>
        <p:nvSpPr>
          <p:cNvPr id="145" name="下箭头 144"/>
          <p:cNvSpPr/>
          <p:nvPr/>
        </p:nvSpPr>
        <p:spPr>
          <a:xfrm>
            <a:off x="3571868" y="2294876"/>
            <a:ext cx="214314" cy="428628"/>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6" name="下箭头 145"/>
          <p:cNvSpPr/>
          <p:nvPr/>
        </p:nvSpPr>
        <p:spPr>
          <a:xfrm>
            <a:off x="3571868" y="3143254"/>
            <a:ext cx="214314" cy="428628"/>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7" name="矩形 146"/>
          <p:cNvSpPr/>
          <p:nvPr/>
        </p:nvSpPr>
        <p:spPr>
          <a:xfrm>
            <a:off x="3000364" y="3571882"/>
            <a:ext cx="1571636" cy="428628"/>
          </a:xfrm>
          <a:prstGeom prst="rect">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itchFamily="34" charset="-122"/>
                <a:ea typeface="微软雅黑" pitchFamily="34" charset="-122"/>
              </a:rPr>
              <a:t>处理订单</a:t>
            </a:r>
            <a:endParaRPr lang="zh-CN" altLang="en-US" dirty="0">
              <a:latin typeface="微软雅黑" pitchFamily="34" charset="-122"/>
              <a:ea typeface="微软雅黑" pitchFamily="34" charset="-122"/>
            </a:endParaRPr>
          </a:p>
        </p:txBody>
      </p:sp>
      <p:sp>
        <p:nvSpPr>
          <p:cNvPr id="150" name="矩形 149"/>
          <p:cNvSpPr/>
          <p:nvPr/>
        </p:nvSpPr>
        <p:spPr bwMode="auto">
          <a:xfrm rot="16200000" flipH="1">
            <a:off x="5406397" y="2451733"/>
            <a:ext cx="45719" cy="428629"/>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dirty="0" smtClean="0"/>
              <a:t> </a:t>
            </a:r>
            <a:endParaRPr lang="zh-CN" altLang="en-US" dirty="0"/>
          </a:p>
        </p:txBody>
      </p:sp>
      <p:sp>
        <p:nvSpPr>
          <p:cNvPr id="151" name="TextBox 150"/>
          <p:cNvSpPr txBox="1"/>
          <p:nvPr/>
        </p:nvSpPr>
        <p:spPr>
          <a:xfrm>
            <a:off x="5572132" y="2428874"/>
            <a:ext cx="1571636" cy="369332"/>
          </a:xfrm>
          <a:prstGeom prst="rect">
            <a:avLst/>
          </a:prstGeom>
          <a:noFill/>
        </p:spPr>
        <p:txBody>
          <a:bodyPr wrap="square" rtlCol="0">
            <a:spAutoFit/>
          </a:bodyPr>
          <a:lstStyle/>
          <a:p>
            <a:r>
              <a:rPr lang="zh-CN" altLang="en-US" dirty="0" smtClean="0">
                <a:latin typeface="微软雅黑" pitchFamily="34" charset="-122"/>
                <a:ea typeface="微软雅黑" pitchFamily="34" charset="-122"/>
              </a:rPr>
              <a:t>入库帐单统计</a:t>
            </a:r>
            <a:endParaRPr lang="zh-CN" altLang="en-US" dirty="0">
              <a:latin typeface="微软雅黑" pitchFamily="34" charset="-122"/>
              <a:ea typeface="微软雅黑" pitchFamily="34" charset="-122"/>
            </a:endParaRPr>
          </a:p>
        </p:txBody>
      </p:sp>
      <p:sp>
        <p:nvSpPr>
          <p:cNvPr id="152" name="矩形 151"/>
          <p:cNvSpPr/>
          <p:nvPr/>
        </p:nvSpPr>
        <p:spPr bwMode="auto">
          <a:xfrm rot="16200000" flipH="1">
            <a:off x="5406397" y="2951799"/>
            <a:ext cx="45719" cy="428629"/>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dirty="0" smtClean="0"/>
              <a:t> </a:t>
            </a:r>
            <a:endParaRPr lang="zh-CN" altLang="en-US" dirty="0"/>
          </a:p>
        </p:txBody>
      </p:sp>
      <p:sp>
        <p:nvSpPr>
          <p:cNvPr id="153" name="TextBox 152"/>
          <p:cNvSpPr txBox="1"/>
          <p:nvPr/>
        </p:nvSpPr>
        <p:spPr>
          <a:xfrm>
            <a:off x="5643570" y="2928940"/>
            <a:ext cx="1143008" cy="646331"/>
          </a:xfrm>
          <a:prstGeom prst="rect">
            <a:avLst/>
          </a:prstGeom>
          <a:noFill/>
        </p:spPr>
        <p:txBody>
          <a:bodyPr wrap="square" rtlCol="0">
            <a:spAutoFit/>
          </a:bodyPr>
          <a:lstStyle/>
          <a:p>
            <a:r>
              <a:rPr lang="zh-CN" altLang="en-US" dirty="0" smtClean="0">
                <a:latin typeface="微软雅黑" pitchFamily="34" charset="-122"/>
                <a:ea typeface="微软雅黑" pitchFamily="34" charset="-122"/>
              </a:rPr>
              <a:t>出库盈利帐单统计</a:t>
            </a:r>
            <a:endParaRPr lang="zh-CN" altLang="en-US" dirty="0">
              <a:latin typeface="微软雅黑" pitchFamily="34" charset="-122"/>
              <a:ea typeface="微软雅黑" pitchFamily="34" charset="-122"/>
            </a:endParaRPr>
          </a:p>
        </p:txBody>
      </p:sp>
      <p:sp>
        <p:nvSpPr>
          <p:cNvPr id="158" name="矩形 157"/>
          <p:cNvSpPr/>
          <p:nvPr/>
        </p:nvSpPr>
        <p:spPr>
          <a:xfrm>
            <a:off x="214282" y="3500444"/>
            <a:ext cx="1571636" cy="1214446"/>
          </a:xfrm>
          <a:prstGeom prst="rect">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dirty="0" smtClean="0">
                <a:latin typeface="微软雅黑" pitchFamily="34" charset="-122"/>
                <a:ea typeface="微软雅黑" pitchFamily="34" charset="-122"/>
              </a:rPr>
              <a:t>管理员</a:t>
            </a:r>
            <a:endParaRPr lang="zh-CN" altLang="en-US" dirty="0">
              <a:latin typeface="微软雅黑" pitchFamily="34" charset="-122"/>
              <a:ea typeface="微软雅黑" pitchFamily="34" charset="-122"/>
            </a:endParaRPr>
          </a:p>
        </p:txBody>
      </p:sp>
      <p:grpSp>
        <p:nvGrpSpPr>
          <p:cNvPr id="40" name="组合 39"/>
          <p:cNvGrpSpPr/>
          <p:nvPr/>
        </p:nvGrpSpPr>
        <p:grpSpPr>
          <a:xfrm>
            <a:off x="8699181" y="157879"/>
            <a:ext cx="477064" cy="369332"/>
            <a:chOff x="8699181" y="157879"/>
            <a:chExt cx="477064" cy="369332"/>
          </a:xfrm>
        </p:grpSpPr>
        <p:sp>
          <p:nvSpPr>
            <p:cNvPr id="41" name="矩形 40"/>
            <p:cNvSpPr/>
            <p:nvPr/>
          </p:nvSpPr>
          <p:spPr>
            <a:xfrm>
              <a:off x="8721689" y="167211"/>
              <a:ext cx="432048" cy="360000"/>
            </a:xfrm>
            <a:prstGeom prst="rect">
              <a:avLst/>
            </a:prstGeom>
            <a:solidFill>
              <a:srgbClr val="92D05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42" name="TextBox 41"/>
            <p:cNvSpPr txBox="1"/>
            <p:nvPr/>
          </p:nvSpPr>
          <p:spPr>
            <a:xfrm>
              <a:off x="8699181" y="157879"/>
              <a:ext cx="477064" cy="369332"/>
            </a:xfrm>
            <a:prstGeom prst="rect">
              <a:avLst/>
            </a:prstGeom>
            <a:noFill/>
          </p:spPr>
          <p:txBody>
            <a:bodyPr wrap="square" rtlCol="0">
              <a:spAutoFit/>
            </a:bodyPr>
            <a:lstStyle/>
            <a:p>
              <a:pPr algn="ctr"/>
              <a:r>
                <a:rPr lang="en-US" altLang="zh-CN" dirty="0" smtClean="0">
                  <a:solidFill>
                    <a:schemeClr val="bg1"/>
                  </a:solidFill>
                  <a:latin typeface="Segoe UI Light" pitchFamily="34" charset="0"/>
                  <a:ea typeface="专业字体设计服务/WWW.ZTSGC.COM/" pitchFamily="2" charset="-122"/>
                </a:rPr>
                <a:t>13</a:t>
              </a:r>
              <a:endParaRPr lang="zh-CN" altLang="en-US" dirty="0">
                <a:solidFill>
                  <a:schemeClr val="bg1"/>
                </a:solidFill>
                <a:latin typeface="Segoe UI Light" pitchFamily="34" charset="0"/>
                <a:ea typeface="专业字体设计服务/WWW.ZTSGC.COM/" pitchFamily="2" charset="-122"/>
              </a:endParaRPr>
            </a:p>
          </p:txBody>
        </p:sp>
      </p:grpSp>
    </p:spTree>
    <p:extLst>
      <p:ext uri="{BB962C8B-B14F-4D97-AF65-F5344CB8AC3E}">
        <p14:creationId xmlns:p14="http://schemas.microsoft.com/office/powerpoint/2010/main" val="1592887317"/>
      </p:ext>
    </p:extLst>
  </p:cSld>
  <p:clrMapOvr>
    <a:masterClrMapping/>
  </p:clrMapOvr>
  <p:transition spd="med">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200" fill="hold"/>
                                        <p:tgtEl>
                                          <p:spTgt spid="40"/>
                                        </p:tgtEl>
                                        <p:attrNameLst>
                                          <p:attrName>ppt_x</p:attrName>
                                        </p:attrNameLst>
                                      </p:cBhvr>
                                      <p:tavLst>
                                        <p:tav tm="0">
                                          <p:val>
                                            <p:strVal val="1+#ppt_w/2"/>
                                          </p:val>
                                        </p:tav>
                                        <p:tav tm="100000">
                                          <p:val>
                                            <p:strVal val="#ppt_x"/>
                                          </p:val>
                                        </p:tav>
                                      </p:tavLst>
                                    </p:anim>
                                    <p:anim calcmode="lin" valueType="num">
                                      <p:cBhvr additive="base">
                                        <p:cTn id="8" dur="200" fill="hold"/>
                                        <p:tgtEl>
                                          <p:spTgt spid="4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158"/>
                                        </p:tgtEl>
                                        <p:attrNameLst>
                                          <p:attrName>style.visibility</p:attrName>
                                        </p:attrNameLst>
                                      </p:cBhvr>
                                      <p:to>
                                        <p:strVal val="visible"/>
                                      </p:to>
                                    </p:set>
                                    <p:animEffect transition="in" filter="fade">
                                      <p:cBhvr>
                                        <p:cTn id="13" dur="2000"/>
                                        <p:tgtEl>
                                          <p:spTgt spid="158"/>
                                        </p:tgtEl>
                                      </p:cBhvr>
                                    </p:animEffect>
                                  </p:childTnLst>
                                </p:cTn>
                              </p:par>
                            </p:childTnLst>
                          </p:cTn>
                        </p:par>
                        <p:par>
                          <p:cTn id="14" fill="hold">
                            <p:stCondLst>
                              <p:cond delay="2000"/>
                            </p:stCondLst>
                            <p:childTnLst>
                              <p:par>
                                <p:cTn id="15" presetID="17" presetClass="exit" presetSubtype="4" fill="hold" grpId="0" nodeType="afterEffect">
                                  <p:stCondLst>
                                    <p:cond delay="0"/>
                                  </p:stCondLst>
                                  <p:childTnLst>
                                    <p:anim calcmode="lin" valueType="num">
                                      <p:cBhvr>
                                        <p:cTn id="16" dur="1100"/>
                                        <p:tgtEl>
                                          <p:spTgt spid="113"/>
                                        </p:tgtEl>
                                        <p:attrNameLst>
                                          <p:attrName>ppt_x</p:attrName>
                                        </p:attrNameLst>
                                      </p:cBhvr>
                                      <p:tavLst>
                                        <p:tav tm="0">
                                          <p:val>
                                            <p:strVal val="ppt_x"/>
                                          </p:val>
                                        </p:tav>
                                        <p:tav tm="100000">
                                          <p:val>
                                            <p:strVal val="ppt_x"/>
                                          </p:val>
                                        </p:tav>
                                      </p:tavLst>
                                    </p:anim>
                                    <p:anim calcmode="lin" valueType="num">
                                      <p:cBhvr>
                                        <p:cTn id="17" dur="1100"/>
                                        <p:tgtEl>
                                          <p:spTgt spid="113"/>
                                        </p:tgtEl>
                                        <p:attrNameLst>
                                          <p:attrName>ppt_y</p:attrName>
                                        </p:attrNameLst>
                                      </p:cBhvr>
                                      <p:tavLst>
                                        <p:tav tm="0">
                                          <p:val>
                                            <p:strVal val="ppt_y"/>
                                          </p:val>
                                        </p:tav>
                                        <p:tav tm="100000">
                                          <p:val>
                                            <p:strVal val="ppt_y+ppt_h/2"/>
                                          </p:val>
                                        </p:tav>
                                      </p:tavLst>
                                    </p:anim>
                                    <p:anim calcmode="lin" valueType="num">
                                      <p:cBhvr>
                                        <p:cTn id="18" dur="1100"/>
                                        <p:tgtEl>
                                          <p:spTgt spid="113"/>
                                        </p:tgtEl>
                                        <p:attrNameLst>
                                          <p:attrName>ppt_w</p:attrName>
                                        </p:attrNameLst>
                                      </p:cBhvr>
                                      <p:tavLst>
                                        <p:tav tm="0">
                                          <p:val>
                                            <p:strVal val="ppt_w"/>
                                          </p:val>
                                        </p:tav>
                                        <p:tav tm="100000">
                                          <p:val>
                                            <p:strVal val="ppt_w"/>
                                          </p:val>
                                        </p:tav>
                                      </p:tavLst>
                                    </p:anim>
                                    <p:anim calcmode="lin" valueType="num">
                                      <p:cBhvr>
                                        <p:cTn id="19" dur="1100"/>
                                        <p:tgtEl>
                                          <p:spTgt spid="113"/>
                                        </p:tgtEl>
                                        <p:attrNameLst>
                                          <p:attrName>ppt_h</p:attrName>
                                        </p:attrNameLst>
                                      </p:cBhvr>
                                      <p:tavLst>
                                        <p:tav tm="0">
                                          <p:val>
                                            <p:strVal val="ppt_h"/>
                                          </p:val>
                                        </p:tav>
                                        <p:tav tm="100000">
                                          <p:val>
                                            <p:fltVal val="0"/>
                                          </p:val>
                                        </p:tav>
                                      </p:tavLst>
                                    </p:anim>
                                    <p:set>
                                      <p:cBhvr>
                                        <p:cTn id="20" dur="1" fill="hold">
                                          <p:stCondLst>
                                            <p:cond delay="1099"/>
                                          </p:stCondLst>
                                        </p:cTn>
                                        <p:tgtEl>
                                          <p:spTgt spid="113"/>
                                        </p:tgtEl>
                                        <p:attrNameLst>
                                          <p:attrName>style.visibility</p:attrName>
                                        </p:attrNameLst>
                                      </p:cBhvr>
                                      <p:to>
                                        <p:strVal val="hidden"/>
                                      </p:to>
                                    </p:set>
                                  </p:childTnLst>
                                </p:cTn>
                              </p:par>
                              <p:par>
                                <p:cTn id="21" presetID="47" presetClass="entr" presetSubtype="0" fill="hold" grpId="0" nodeType="withEffect">
                                  <p:stCondLst>
                                    <p:cond delay="0"/>
                                  </p:stCondLst>
                                  <p:childTnLst>
                                    <p:set>
                                      <p:cBhvr>
                                        <p:cTn id="22" dur="1" fill="hold">
                                          <p:stCondLst>
                                            <p:cond delay="0"/>
                                          </p:stCondLst>
                                        </p:cTn>
                                        <p:tgtEl>
                                          <p:spTgt spid="114"/>
                                        </p:tgtEl>
                                        <p:attrNameLst>
                                          <p:attrName>style.visibility</p:attrName>
                                        </p:attrNameLst>
                                      </p:cBhvr>
                                      <p:to>
                                        <p:strVal val="visible"/>
                                      </p:to>
                                    </p:set>
                                    <p:animEffect transition="in" filter="fade">
                                      <p:cBhvr>
                                        <p:cTn id="23" dur="1000"/>
                                        <p:tgtEl>
                                          <p:spTgt spid="114"/>
                                        </p:tgtEl>
                                      </p:cBhvr>
                                    </p:animEffect>
                                    <p:anim calcmode="lin" valueType="num">
                                      <p:cBhvr>
                                        <p:cTn id="24" dur="1000" fill="hold"/>
                                        <p:tgtEl>
                                          <p:spTgt spid="114"/>
                                        </p:tgtEl>
                                        <p:attrNameLst>
                                          <p:attrName>ppt_x</p:attrName>
                                        </p:attrNameLst>
                                      </p:cBhvr>
                                      <p:tavLst>
                                        <p:tav tm="0">
                                          <p:val>
                                            <p:strVal val="#ppt_x"/>
                                          </p:val>
                                        </p:tav>
                                        <p:tav tm="100000">
                                          <p:val>
                                            <p:strVal val="#ppt_x"/>
                                          </p:val>
                                        </p:tav>
                                      </p:tavLst>
                                    </p:anim>
                                    <p:anim calcmode="lin" valueType="num">
                                      <p:cBhvr>
                                        <p:cTn id="25" dur="1000" fill="hold"/>
                                        <p:tgtEl>
                                          <p:spTgt spid="114"/>
                                        </p:tgtEl>
                                        <p:attrNameLst>
                                          <p:attrName>ppt_y</p:attrName>
                                        </p:attrNameLst>
                                      </p:cBhvr>
                                      <p:tavLst>
                                        <p:tav tm="0">
                                          <p:val>
                                            <p:strVal val="#ppt_y-.1"/>
                                          </p:val>
                                        </p:tav>
                                        <p:tav tm="100000">
                                          <p:val>
                                            <p:strVal val="#ppt_y"/>
                                          </p:val>
                                        </p:tav>
                                      </p:tavLst>
                                    </p:anim>
                                  </p:childTnLst>
                                </p:cTn>
                              </p:par>
                            </p:childTnLst>
                          </p:cTn>
                        </p:par>
                        <p:par>
                          <p:cTn id="26" fill="hold">
                            <p:stCondLst>
                              <p:cond delay="3100"/>
                            </p:stCondLst>
                            <p:childTnLst>
                              <p:par>
                                <p:cTn id="27" presetID="10" presetClass="entr" presetSubtype="0" fill="hold" nodeType="afterEffect">
                                  <p:stCondLst>
                                    <p:cond delay="0"/>
                                  </p:stCondLst>
                                  <p:childTnLst>
                                    <p:set>
                                      <p:cBhvr>
                                        <p:cTn id="28" dur="1" fill="hold">
                                          <p:stCondLst>
                                            <p:cond delay="0"/>
                                          </p:stCondLst>
                                        </p:cTn>
                                        <p:tgtEl>
                                          <p:spTgt spid="117"/>
                                        </p:tgtEl>
                                        <p:attrNameLst>
                                          <p:attrName>style.visibility</p:attrName>
                                        </p:attrNameLst>
                                      </p:cBhvr>
                                      <p:to>
                                        <p:strVal val="visible"/>
                                      </p:to>
                                    </p:set>
                                    <p:animEffect transition="in" filter="fade">
                                      <p:cBhvr>
                                        <p:cTn id="29" dur="500"/>
                                        <p:tgtEl>
                                          <p:spTgt spid="117"/>
                                        </p:tgtEl>
                                      </p:cBhvr>
                                    </p:animEffect>
                                  </p:childTnLst>
                                </p:cTn>
                              </p:par>
                            </p:childTnLst>
                          </p:cTn>
                        </p:par>
                        <p:par>
                          <p:cTn id="30" fill="hold">
                            <p:stCondLst>
                              <p:cond delay="3600"/>
                            </p:stCondLst>
                            <p:childTnLst>
                              <p:par>
                                <p:cTn id="31" presetID="22" presetClass="entr" presetSubtype="8" fill="hold" nodeType="afterEffect">
                                  <p:stCondLst>
                                    <p:cond delay="0"/>
                                  </p:stCondLst>
                                  <p:childTnLst>
                                    <p:set>
                                      <p:cBhvr>
                                        <p:cTn id="32" dur="1" fill="hold">
                                          <p:stCondLst>
                                            <p:cond delay="0"/>
                                          </p:stCondLst>
                                        </p:cTn>
                                        <p:tgtEl>
                                          <p:spTgt spid="125"/>
                                        </p:tgtEl>
                                        <p:attrNameLst>
                                          <p:attrName>style.visibility</p:attrName>
                                        </p:attrNameLst>
                                      </p:cBhvr>
                                      <p:to>
                                        <p:strVal val="visible"/>
                                      </p:to>
                                    </p:set>
                                    <p:animEffect transition="in" filter="wipe(left)">
                                      <p:cBhvr>
                                        <p:cTn id="33" dur="1000"/>
                                        <p:tgtEl>
                                          <p:spTgt spid="125"/>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8" fill="hold" nodeType="clickEffect">
                                  <p:stCondLst>
                                    <p:cond delay="0"/>
                                  </p:stCondLst>
                                  <p:childTnLst>
                                    <p:set>
                                      <p:cBhvr>
                                        <p:cTn id="37" dur="1" fill="hold">
                                          <p:stCondLst>
                                            <p:cond delay="0"/>
                                          </p:stCondLst>
                                        </p:cTn>
                                        <p:tgtEl>
                                          <p:spTgt spid="122"/>
                                        </p:tgtEl>
                                        <p:attrNameLst>
                                          <p:attrName>style.visibility</p:attrName>
                                        </p:attrNameLst>
                                      </p:cBhvr>
                                      <p:to>
                                        <p:strVal val="visible"/>
                                      </p:to>
                                    </p:set>
                                    <p:animEffect transition="in" filter="wipe(left)">
                                      <p:cBhvr>
                                        <p:cTn id="38" dur="500"/>
                                        <p:tgtEl>
                                          <p:spTgt spid="122"/>
                                        </p:tgtEl>
                                      </p:cBhvr>
                                    </p:animEffect>
                                  </p:childTnLst>
                                </p:cTn>
                              </p:par>
                            </p:childTnLst>
                          </p:cTn>
                        </p:par>
                        <p:par>
                          <p:cTn id="39" fill="hold">
                            <p:stCondLst>
                              <p:cond delay="500"/>
                            </p:stCondLst>
                            <p:childTnLst>
                              <p:par>
                                <p:cTn id="40" presetID="55" presetClass="entr" presetSubtype="0" fill="hold" grpId="0" nodeType="afterEffect">
                                  <p:stCondLst>
                                    <p:cond delay="0"/>
                                  </p:stCondLst>
                                  <p:childTnLst>
                                    <p:set>
                                      <p:cBhvr>
                                        <p:cTn id="41" dur="1" fill="hold">
                                          <p:stCondLst>
                                            <p:cond delay="0"/>
                                          </p:stCondLst>
                                        </p:cTn>
                                        <p:tgtEl>
                                          <p:spTgt spid="138"/>
                                        </p:tgtEl>
                                        <p:attrNameLst>
                                          <p:attrName>style.visibility</p:attrName>
                                        </p:attrNameLst>
                                      </p:cBhvr>
                                      <p:to>
                                        <p:strVal val="visible"/>
                                      </p:to>
                                    </p:set>
                                    <p:anim calcmode="lin" valueType="num">
                                      <p:cBhvr>
                                        <p:cTn id="42" dur="1000" fill="hold"/>
                                        <p:tgtEl>
                                          <p:spTgt spid="138"/>
                                        </p:tgtEl>
                                        <p:attrNameLst>
                                          <p:attrName>ppt_w</p:attrName>
                                        </p:attrNameLst>
                                      </p:cBhvr>
                                      <p:tavLst>
                                        <p:tav tm="0">
                                          <p:val>
                                            <p:strVal val="#ppt_w*0.70"/>
                                          </p:val>
                                        </p:tav>
                                        <p:tav tm="100000">
                                          <p:val>
                                            <p:strVal val="#ppt_w"/>
                                          </p:val>
                                        </p:tav>
                                      </p:tavLst>
                                    </p:anim>
                                    <p:anim calcmode="lin" valueType="num">
                                      <p:cBhvr>
                                        <p:cTn id="43" dur="1000" fill="hold"/>
                                        <p:tgtEl>
                                          <p:spTgt spid="138"/>
                                        </p:tgtEl>
                                        <p:attrNameLst>
                                          <p:attrName>ppt_h</p:attrName>
                                        </p:attrNameLst>
                                      </p:cBhvr>
                                      <p:tavLst>
                                        <p:tav tm="0">
                                          <p:val>
                                            <p:strVal val="#ppt_h"/>
                                          </p:val>
                                        </p:tav>
                                        <p:tav tm="100000">
                                          <p:val>
                                            <p:strVal val="#ppt_h"/>
                                          </p:val>
                                        </p:tav>
                                      </p:tavLst>
                                    </p:anim>
                                    <p:animEffect transition="in" filter="fade">
                                      <p:cBhvr>
                                        <p:cTn id="44" dur="1000"/>
                                        <p:tgtEl>
                                          <p:spTgt spid="138"/>
                                        </p:tgtEl>
                                      </p:cBhvr>
                                    </p:animEffect>
                                  </p:childTnLst>
                                </p:cTn>
                              </p:par>
                              <p:par>
                                <p:cTn id="45" presetID="55" presetClass="entr" presetSubtype="0" fill="hold" grpId="0" nodeType="withEffect">
                                  <p:stCondLst>
                                    <p:cond delay="0"/>
                                  </p:stCondLst>
                                  <p:childTnLst>
                                    <p:set>
                                      <p:cBhvr>
                                        <p:cTn id="46" dur="1" fill="hold">
                                          <p:stCondLst>
                                            <p:cond delay="0"/>
                                          </p:stCondLst>
                                        </p:cTn>
                                        <p:tgtEl>
                                          <p:spTgt spid="139"/>
                                        </p:tgtEl>
                                        <p:attrNameLst>
                                          <p:attrName>style.visibility</p:attrName>
                                        </p:attrNameLst>
                                      </p:cBhvr>
                                      <p:to>
                                        <p:strVal val="visible"/>
                                      </p:to>
                                    </p:set>
                                    <p:anim calcmode="lin" valueType="num">
                                      <p:cBhvr>
                                        <p:cTn id="47" dur="1000" fill="hold"/>
                                        <p:tgtEl>
                                          <p:spTgt spid="139"/>
                                        </p:tgtEl>
                                        <p:attrNameLst>
                                          <p:attrName>ppt_w</p:attrName>
                                        </p:attrNameLst>
                                      </p:cBhvr>
                                      <p:tavLst>
                                        <p:tav tm="0">
                                          <p:val>
                                            <p:strVal val="#ppt_w*0.70"/>
                                          </p:val>
                                        </p:tav>
                                        <p:tav tm="100000">
                                          <p:val>
                                            <p:strVal val="#ppt_w"/>
                                          </p:val>
                                        </p:tav>
                                      </p:tavLst>
                                    </p:anim>
                                    <p:anim calcmode="lin" valueType="num">
                                      <p:cBhvr>
                                        <p:cTn id="48" dur="1000" fill="hold"/>
                                        <p:tgtEl>
                                          <p:spTgt spid="139"/>
                                        </p:tgtEl>
                                        <p:attrNameLst>
                                          <p:attrName>ppt_h</p:attrName>
                                        </p:attrNameLst>
                                      </p:cBhvr>
                                      <p:tavLst>
                                        <p:tav tm="0">
                                          <p:val>
                                            <p:strVal val="#ppt_h"/>
                                          </p:val>
                                        </p:tav>
                                        <p:tav tm="100000">
                                          <p:val>
                                            <p:strVal val="#ppt_h"/>
                                          </p:val>
                                        </p:tav>
                                      </p:tavLst>
                                    </p:anim>
                                    <p:animEffect transition="in" filter="fade">
                                      <p:cBhvr>
                                        <p:cTn id="49" dur="1000"/>
                                        <p:tgtEl>
                                          <p:spTgt spid="139"/>
                                        </p:tgtEl>
                                      </p:cBhvr>
                                    </p:animEffect>
                                  </p:childTnLst>
                                </p:cTn>
                              </p:par>
                              <p:par>
                                <p:cTn id="50" presetID="55" presetClass="entr" presetSubtype="0" fill="hold" grpId="0" nodeType="withEffect">
                                  <p:stCondLst>
                                    <p:cond delay="0"/>
                                  </p:stCondLst>
                                  <p:childTnLst>
                                    <p:set>
                                      <p:cBhvr>
                                        <p:cTn id="51" dur="1" fill="hold">
                                          <p:stCondLst>
                                            <p:cond delay="0"/>
                                          </p:stCondLst>
                                        </p:cTn>
                                        <p:tgtEl>
                                          <p:spTgt spid="141"/>
                                        </p:tgtEl>
                                        <p:attrNameLst>
                                          <p:attrName>style.visibility</p:attrName>
                                        </p:attrNameLst>
                                      </p:cBhvr>
                                      <p:to>
                                        <p:strVal val="visible"/>
                                      </p:to>
                                    </p:set>
                                    <p:anim calcmode="lin" valueType="num">
                                      <p:cBhvr>
                                        <p:cTn id="52" dur="1000" fill="hold"/>
                                        <p:tgtEl>
                                          <p:spTgt spid="141"/>
                                        </p:tgtEl>
                                        <p:attrNameLst>
                                          <p:attrName>ppt_w</p:attrName>
                                        </p:attrNameLst>
                                      </p:cBhvr>
                                      <p:tavLst>
                                        <p:tav tm="0">
                                          <p:val>
                                            <p:strVal val="#ppt_w*0.70"/>
                                          </p:val>
                                        </p:tav>
                                        <p:tav tm="100000">
                                          <p:val>
                                            <p:strVal val="#ppt_w"/>
                                          </p:val>
                                        </p:tav>
                                      </p:tavLst>
                                    </p:anim>
                                    <p:anim calcmode="lin" valueType="num">
                                      <p:cBhvr>
                                        <p:cTn id="53" dur="1000" fill="hold"/>
                                        <p:tgtEl>
                                          <p:spTgt spid="141"/>
                                        </p:tgtEl>
                                        <p:attrNameLst>
                                          <p:attrName>ppt_h</p:attrName>
                                        </p:attrNameLst>
                                      </p:cBhvr>
                                      <p:tavLst>
                                        <p:tav tm="0">
                                          <p:val>
                                            <p:strVal val="#ppt_h"/>
                                          </p:val>
                                        </p:tav>
                                        <p:tav tm="100000">
                                          <p:val>
                                            <p:strVal val="#ppt_h"/>
                                          </p:val>
                                        </p:tav>
                                      </p:tavLst>
                                    </p:anim>
                                    <p:animEffect transition="in" filter="fade">
                                      <p:cBhvr>
                                        <p:cTn id="54" dur="1000"/>
                                        <p:tgtEl>
                                          <p:spTgt spid="141"/>
                                        </p:tgtEl>
                                      </p:cBhvr>
                                    </p:animEffect>
                                  </p:childTnLst>
                                </p:cTn>
                              </p:par>
                              <p:par>
                                <p:cTn id="55" presetID="55" presetClass="entr" presetSubtype="0" fill="hold" grpId="0" nodeType="withEffect">
                                  <p:stCondLst>
                                    <p:cond delay="0"/>
                                  </p:stCondLst>
                                  <p:childTnLst>
                                    <p:set>
                                      <p:cBhvr>
                                        <p:cTn id="56" dur="1" fill="hold">
                                          <p:stCondLst>
                                            <p:cond delay="0"/>
                                          </p:stCondLst>
                                        </p:cTn>
                                        <p:tgtEl>
                                          <p:spTgt spid="143"/>
                                        </p:tgtEl>
                                        <p:attrNameLst>
                                          <p:attrName>style.visibility</p:attrName>
                                        </p:attrNameLst>
                                      </p:cBhvr>
                                      <p:to>
                                        <p:strVal val="visible"/>
                                      </p:to>
                                    </p:set>
                                    <p:anim calcmode="lin" valueType="num">
                                      <p:cBhvr>
                                        <p:cTn id="57" dur="1000" fill="hold"/>
                                        <p:tgtEl>
                                          <p:spTgt spid="143"/>
                                        </p:tgtEl>
                                        <p:attrNameLst>
                                          <p:attrName>ppt_w</p:attrName>
                                        </p:attrNameLst>
                                      </p:cBhvr>
                                      <p:tavLst>
                                        <p:tav tm="0">
                                          <p:val>
                                            <p:strVal val="#ppt_w*0.70"/>
                                          </p:val>
                                        </p:tav>
                                        <p:tav tm="100000">
                                          <p:val>
                                            <p:strVal val="#ppt_w"/>
                                          </p:val>
                                        </p:tav>
                                      </p:tavLst>
                                    </p:anim>
                                    <p:anim calcmode="lin" valueType="num">
                                      <p:cBhvr>
                                        <p:cTn id="58" dur="1000" fill="hold"/>
                                        <p:tgtEl>
                                          <p:spTgt spid="143"/>
                                        </p:tgtEl>
                                        <p:attrNameLst>
                                          <p:attrName>ppt_h</p:attrName>
                                        </p:attrNameLst>
                                      </p:cBhvr>
                                      <p:tavLst>
                                        <p:tav tm="0">
                                          <p:val>
                                            <p:strVal val="#ppt_h"/>
                                          </p:val>
                                        </p:tav>
                                        <p:tav tm="100000">
                                          <p:val>
                                            <p:strVal val="#ppt_h"/>
                                          </p:val>
                                        </p:tav>
                                      </p:tavLst>
                                    </p:anim>
                                    <p:animEffect transition="in" filter="fade">
                                      <p:cBhvr>
                                        <p:cTn id="59" dur="1000"/>
                                        <p:tgtEl>
                                          <p:spTgt spid="143"/>
                                        </p:tgtEl>
                                      </p:cBhvr>
                                    </p:animEffect>
                                  </p:childTnLst>
                                </p:cTn>
                              </p:par>
                              <p:par>
                                <p:cTn id="60" presetID="55" presetClass="entr" presetSubtype="0" fill="hold" grpId="0" nodeType="withEffect">
                                  <p:stCondLst>
                                    <p:cond delay="0"/>
                                  </p:stCondLst>
                                  <p:childTnLst>
                                    <p:set>
                                      <p:cBhvr>
                                        <p:cTn id="61" dur="1" fill="hold">
                                          <p:stCondLst>
                                            <p:cond delay="0"/>
                                          </p:stCondLst>
                                        </p:cTn>
                                        <p:tgtEl>
                                          <p:spTgt spid="142"/>
                                        </p:tgtEl>
                                        <p:attrNameLst>
                                          <p:attrName>style.visibility</p:attrName>
                                        </p:attrNameLst>
                                      </p:cBhvr>
                                      <p:to>
                                        <p:strVal val="visible"/>
                                      </p:to>
                                    </p:set>
                                    <p:anim calcmode="lin" valueType="num">
                                      <p:cBhvr>
                                        <p:cTn id="62" dur="1000" fill="hold"/>
                                        <p:tgtEl>
                                          <p:spTgt spid="142"/>
                                        </p:tgtEl>
                                        <p:attrNameLst>
                                          <p:attrName>ppt_w</p:attrName>
                                        </p:attrNameLst>
                                      </p:cBhvr>
                                      <p:tavLst>
                                        <p:tav tm="0">
                                          <p:val>
                                            <p:strVal val="#ppt_w*0.70"/>
                                          </p:val>
                                        </p:tav>
                                        <p:tav tm="100000">
                                          <p:val>
                                            <p:strVal val="#ppt_w"/>
                                          </p:val>
                                        </p:tav>
                                      </p:tavLst>
                                    </p:anim>
                                    <p:anim calcmode="lin" valueType="num">
                                      <p:cBhvr>
                                        <p:cTn id="63" dur="1000" fill="hold"/>
                                        <p:tgtEl>
                                          <p:spTgt spid="142"/>
                                        </p:tgtEl>
                                        <p:attrNameLst>
                                          <p:attrName>ppt_h</p:attrName>
                                        </p:attrNameLst>
                                      </p:cBhvr>
                                      <p:tavLst>
                                        <p:tav tm="0">
                                          <p:val>
                                            <p:strVal val="#ppt_h"/>
                                          </p:val>
                                        </p:tav>
                                        <p:tav tm="100000">
                                          <p:val>
                                            <p:strVal val="#ppt_h"/>
                                          </p:val>
                                        </p:tav>
                                      </p:tavLst>
                                    </p:anim>
                                    <p:animEffect transition="in" filter="fade">
                                      <p:cBhvr>
                                        <p:cTn id="64" dur="1000"/>
                                        <p:tgtEl>
                                          <p:spTgt spid="142"/>
                                        </p:tgtEl>
                                      </p:cBhvr>
                                    </p:animEffect>
                                  </p:childTnLst>
                                </p:cTn>
                              </p:par>
                            </p:childTnLst>
                          </p:cTn>
                        </p:par>
                      </p:childTnLst>
                    </p:cTn>
                  </p:par>
                  <p:par>
                    <p:cTn id="65" fill="hold">
                      <p:stCondLst>
                        <p:cond delay="indefinite"/>
                      </p:stCondLst>
                      <p:childTnLst>
                        <p:par>
                          <p:cTn id="66" fill="hold">
                            <p:stCondLst>
                              <p:cond delay="0"/>
                            </p:stCondLst>
                            <p:childTnLst>
                              <p:par>
                                <p:cTn id="67" presetID="9" presetClass="exit" presetSubtype="0" fill="hold" grpId="1" nodeType="clickEffect">
                                  <p:stCondLst>
                                    <p:cond delay="0"/>
                                  </p:stCondLst>
                                  <p:childTnLst>
                                    <p:animEffect transition="out" filter="dissolve">
                                      <p:cBhvr>
                                        <p:cTn id="68" dur="500"/>
                                        <p:tgtEl>
                                          <p:spTgt spid="139"/>
                                        </p:tgtEl>
                                      </p:cBhvr>
                                    </p:animEffect>
                                    <p:set>
                                      <p:cBhvr>
                                        <p:cTn id="69" dur="1" fill="hold">
                                          <p:stCondLst>
                                            <p:cond delay="499"/>
                                          </p:stCondLst>
                                        </p:cTn>
                                        <p:tgtEl>
                                          <p:spTgt spid="139"/>
                                        </p:tgtEl>
                                        <p:attrNameLst>
                                          <p:attrName>style.visibility</p:attrName>
                                        </p:attrNameLst>
                                      </p:cBhvr>
                                      <p:to>
                                        <p:strVal val="hidden"/>
                                      </p:to>
                                    </p:set>
                                  </p:childTnLst>
                                </p:cTn>
                              </p:par>
                              <p:par>
                                <p:cTn id="70" presetID="9" presetClass="exit" presetSubtype="0" fill="hold" grpId="1" nodeType="withEffect">
                                  <p:stCondLst>
                                    <p:cond delay="0"/>
                                  </p:stCondLst>
                                  <p:childTnLst>
                                    <p:animEffect transition="out" filter="dissolve">
                                      <p:cBhvr>
                                        <p:cTn id="71" dur="500"/>
                                        <p:tgtEl>
                                          <p:spTgt spid="142"/>
                                        </p:tgtEl>
                                      </p:cBhvr>
                                    </p:animEffect>
                                    <p:set>
                                      <p:cBhvr>
                                        <p:cTn id="72" dur="1" fill="hold">
                                          <p:stCondLst>
                                            <p:cond delay="499"/>
                                          </p:stCondLst>
                                        </p:cTn>
                                        <p:tgtEl>
                                          <p:spTgt spid="142"/>
                                        </p:tgtEl>
                                        <p:attrNameLst>
                                          <p:attrName>style.visibility</p:attrName>
                                        </p:attrNameLst>
                                      </p:cBhvr>
                                      <p:to>
                                        <p:strVal val="hidden"/>
                                      </p:to>
                                    </p:set>
                                  </p:childTnLst>
                                </p:cTn>
                              </p:par>
                              <p:par>
                                <p:cTn id="73" presetID="9" presetClass="exit" presetSubtype="0" fill="hold" grpId="1" nodeType="withEffect">
                                  <p:stCondLst>
                                    <p:cond delay="0"/>
                                  </p:stCondLst>
                                  <p:childTnLst>
                                    <p:animEffect transition="out" filter="dissolve">
                                      <p:cBhvr>
                                        <p:cTn id="74" dur="500"/>
                                        <p:tgtEl>
                                          <p:spTgt spid="138"/>
                                        </p:tgtEl>
                                      </p:cBhvr>
                                    </p:animEffect>
                                    <p:set>
                                      <p:cBhvr>
                                        <p:cTn id="75" dur="1" fill="hold">
                                          <p:stCondLst>
                                            <p:cond delay="499"/>
                                          </p:stCondLst>
                                        </p:cTn>
                                        <p:tgtEl>
                                          <p:spTgt spid="138"/>
                                        </p:tgtEl>
                                        <p:attrNameLst>
                                          <p:attrName>style.visibility</p:attrName>
                                        </p:attrNameLst>
                                      </p:cBhvr>
                                      <p:to>
                                        <p:strVal val="hidden"/>
                                      </p:to>
                                    </p:set>
                                  </p:childTnLst>
                                </p:cTn>
                              </p:par>
                              <p:par>
                                <p:cTn id="76" presetID="9" presetClass="exit" presetSubtype="0" fill="hold" grpId="1" nodeType="withEffect">
                                  <p:stCondLst>
                                    <p:cond delay="0"/>
                                  </p:stCondLst>
                                  <p:childTnLst>
                                    <p:animEffect transition="out" filter="dissolve">
                                      <p:cBhvr>
                                        <p:cTn id="77" dur="500"/>
                                        <p:tgtEl>
                                          <p:spTgt spid="143"/>
                                        </p:tgtEl>
                                      </p:cBhvr>
                                    </p:animEffect>
                                    <p:set>
                                      <p:cBhvr>
                                        <p:cTn id="78" dur="1" fill="hold">
                                          <p:stCondLst>
                                            <p:cond delay="499"/>
                                          </p:stCondLst>
                                        </p:cTn>
                                        <p:tgtEl>
                                          <p:spTgt spid="143"/>
                                        </p:tgtEl>
                                        <p:attrNameLst>
                                          <p:attrName>style.visibility</p:attrName>
                                        </p:attrNameLst>
                                      </p:cBhvr>
                                      <p:to>
                                        <p:strVal val="hidden"/>
                                      </p:to>
                                    </p:set>
                                  </p:childTnLst>
                                </p:cTn>
                              </p:par>
                              <p:par>
                                <p:cTn id="79" presetID="9" presetClass="exit" presetSubtype="0" fill="hold" grpId="1" nodeType="withEffect">
                                  <p:stCondLst>
                                    <p:cond delay="0"/>
                                  </p:stCondLst>
                                  <p:childTnLst>
                                    <p:animEffect transition="out" filter="dissolve">
                                      <p:cBhvr>
                                        <p:cTn id="80" dur="500"/>
                                        <p:tgtEl>
                                          <p:spTgt spid="141"/>
                                        </p:tgtEl>
                                      </p:cBhvr>
                                    </p:animEffect>
                                    <p:set>
                                      <p:cBhvr>
                                        <p:cTn id="81" dur="1" fill="hold">
                                          <p:stCondLst>
                                            <p:cond delay="499"/>
                                          </p:stCondLst>
                                        </p:cTn>
                                        <p:tgtEl>
                                          <p:spTgt spid="141"/>
                                        </p:tgtEl>
                                        <p:attrNameLst>
                                          <p:attrName>style.visibility</p:attrName>
                                        </p:attrNameLst>
                                      </p:cBhvr>
                                      <p:to>
                                        <p:strVal val="hidden"/>
                                      </p:to>
                                    </p:set>
                                  </p:childTnLst>
                                </p:cTn>
                              </p:par>
                            </p:childTnLst>
                          </p:cTn>
                        </p:par>
                        <p:par>
                          <p:cTn id="82" fill="hold">
                            <p:stCondLst>
                              <p:cond delay="500"/>
                            </p:stCondLst>
                            <p:childTnLst>
                              <p:par>
                                <p:cTn id="83" presetID="22" presetClass="entr" presetSubtype="8" fill="hold" nodeType="afterEffect">
                                  <p:stCondLst>
                                    <p:cond delay="0"/>
                                  </p:stCondLst>
                                  <p:childTnLst>
                                    <p:set>
                                      <p:cBhvr>
                                        <p:cTn id="84" dur="1" fill="hold">
                                          <p:stCondLst>
                                            <p:cond delay="0"/>
                                          </p:stCondLst>
                                        </p:cTn>
                                        <p:tgtEl>
                                          <p:spTgt spid="129"/>
                                        </p:tgtEl>
                                        <p:attrNameLst>
                                          <p:attrName>style.visibility</p:attrName>
                                        </p:attrNameLst>
                                      </p:cBhvr>
                                      <p:to>
                                        <p:strVal val="visible"/>
                                      </p:to>
                                    </p:set>
                                    <p:animEffect transition="in" filter="wipe(left)">
                                      <p:cBhvr>
                                        <p:cTn id="85" dur="500"/>
                                        <p:tgtEl>
                                          <p:spTgt spid="129"/>
                                        </p:tgtEl>
                                      </p:cBhvr>
                                    </p:animEffect>
                                  </p:childTnLst>
                                </p:cTn>
                              </p:par>
                            </p:childTnLst>
                          </p:cTn>
                        </p:par>
                        <p:par>
                          <p:cTn id="86" fill="hold">
                            <p:stCondLst>
                              <p:cond delay="1000"/>
                            </p:stCondLst>
                            <p:childTnLst>
                              <p:par>
                                <p:cTn id="87" presetID="55" presetClass="entr" presetSubtype="0" fill="hold" grpId="0" nodeType="afterEffect">
                                  <p:stCondLst>
                                    <p:cond delay="0"/>
                                  </p:stCondLst>
                                  <p:childTnLst>
                                    <p:set>
                                      <p:cBhvr>
                                        <p:cTn id="88" dur="1" fill="hold">
                                          <p:stCondLst>
                                            <p:cond delay="0"/>
                                          </p:stCondLst>
                                        </p:cTn>
                                        <p:tgtEl>
                                          <p:spTgt spid="145"/>
                                        </p:tgtEl>
                                        <p:attrNameLst>
                                          <p:attrName>style.visibility</p:attrName>
                                        </p:attrNameLst>
                                      </p:cBhvr>
                                      <p:to>
                                        <p:strVal val="visible"/>
                                      </p:to>
                                    </p:set>
                                    <p:anim calcmode="lin" valueType="num">
                                      <p:cBhvr>
                                        <p:cTn id="89" dur="1000" fill="hold"/>
                                        <p:tgtEl>
                                          <p:spTgt spid="145"/>
                                        </p:tgtEl>
                                        <p:attrNameLst>
                                          <p:attrName>ppt_w</p:attrName>
                                        </p:attrNameLst>
                                      </p:cBhvr>
                                      <p:tavLst>
                                        <p:tav tm="0">
                                          <p:val>
                                            <p:strVal val="#ppt_w*0.70"/>
                                          </p:val>
                                        </p:tav>
                                        <p:tav tm="100000">
                                          <p:val>
                                            <p:strVal val="#ppt_w"/>
                                          </p:val>
                                        </p:tav>
                                      </p:tavLst>
                                    </p:anim>
                                    <p:anim calcmode="lin" valueType="num">
                                      <p:cBhvr>
                                        <p:cTn id="90" dur="1000" fill="hold"/>
                                        <p:tgtEl>
                                          <p:spTgt spid="145"/>
                                        </p:tgtEl>
                                        <p:attrNameLst>
                                          <p:attrName>ppt_h</p:attrName>
                                        </p:attrNameLst>
                                      </p:cBhvr>
                                      <p:tavLst>
                                        <p:tav tm="0">
                                          <p:val>
                                            <p:strVal val="#ppt_h"/>
                                          </p:val>
                                        </p:tav>
                                        <p:tav tm="100000">
                                          <p:val>
                                            <p:strVal val="#ppt_h"/>
                                          </p:val>
                                        </p:tav>
                                      </p:tavLst>
                                    </p:anim>
                                    <p:animEffect transition="in" filter="fade">
                                      <p:cBhvr>
                                        <p:cTn id="91" dur="1000"/>
                                        <p:tgtEl>
                                          <p:spTgt spid="145"/>
                                        </p:tgtEl>
                                      </p:cBhvr>
                                    </p:animEffect>
                                  </p:childTnLst>
                                </p:cTn>
                              </p:par>
                            </p:childTnLst>
                          </p:cTn>
                        </p:par>
                        <p:par>
                          <p:cTn id="92" fill="hold">
                            <p:stCondLst>
                              <p:cond delay="2000"/>
                            </p:stCondLst>
                            <p:childTnLst>
                              <p:par>
                                <p:cTn id="93" presetID="55" presetClass="entr" presetSubtype="0" fill="hold" grpId="0" nodeType="afterEffect">
                                  <p:stCondLst>
                                    <p:cond delay="0"/>
                                  </p:stCondLst>
                                  <p:childTnLst>
                                    <p:set>
                                      <p:cBhvr>
                                        <p:cTn id="94" dur="1" fill="hold">
                                          <p:stCondLst>
                                            <p:cond delay="0"/>
                                          </p:stCondLst>
                                        </p:cTn>
                                        <p:tgtEl>
                                          <p:spTgt spid="144"/>
                                        </p:tgtEl>
                                        <p:attrNameLst>
                                          <p:attrName>style.visibility</p:attrName>
                                        </p:attrNameLst>
                                      </p:cBhvr>
                                      <p:to>
                                        <p:strVal val="visible"/>
                                      </p:to>
                                    </p:set>
                                    <p:anim calcmode="lin" valueType="num">
                                      <p:cBhvr>
                                        <p:cTn id="95" dur="1000" fill="hold"/>
                                        <p:tgtEl>
                                          <p:spTgt spid="144"/>
                                        </p:tgtEl>
                                        <p:attrNameLst>
                                          <p:attrName>ppt_w</p:attrName>
                                        </p:attrNameLst>
                                      </p:cBhvr>
                                      <p:tavLst>
                                        <p:tav tm="0">
                                          <p:val>
                                            <p:strVal val="#ppt_w*0.70"/>
                                          </p:val>
                                        </p:tav>
                                        <p:tav tm="100000">
                                          <p:val>
                                            <p:strVal val="#ppt_w"/>
                                          </p:val>
                                        </p:tav>
                                      </p:tavLst>
                                    </p:anim>
                                    <p:anim calcmode="lin" valueType="num">
                                      <p:cBhvr>
                                        <p:cTn id="96" dur="1000" fill="hold"/>
                                        <p:tgtEl>
                                          <p:spTgt spid="144"/>
                                        </p:tgtEl>
                                        <p:attrNameLst>
                                          <p:attrName>ppt_h</p:attrName>
                                        </p:attrNameLst>
                                      </p:cBhvr>
                                      <p:tavLst>
                                        <p:tav tm="0">
                                          <p:val>
                                            <p:strVal val="#ppt_h"/>
                                          </p:val>
                                        </p:tav>
                                        <p:tav tm="100000">
                                          <p:val>
                                            <p:strVal val="#ppt_h"/>
                                          </p:val>
                                        </p:tav>
                                      </p:tavLst>
                                    </p:anim>
                                    <p:animEffect transition="in" filter="fade">
                                      <p:cBhvr>
                                        <p:cTn id="97" dur="1000"/>
                                        <p:tgtEl>
                                          <p:spTgt spid="144"/>
                                        </p:tgtEl>
                                      </p:cBhvr>
                                    </p:animEffect>
                                  </p:childTnLst>
                                </p:cTn>
                              </p:par>
                            </p:childTnLst>
                          </p:cTn>
                        </p:par>
                        <p:par>
                          <p:cTn id="98" fill="hold">
                            <p:stCondLst>
                              <p:cond delay="3000"/>
                            </p:stCondLst>
                            <p:childTnLst>
                              <p:par>
                                <p:cTn id="99" presetID="55" presetClass="entr" presetSubtype="0" fill="hold" grpId="0" nodeType="afterEffect">
                                  <p:stCondLst>
                                    <p:cond delay="0"/>
                                  </p:stCondLst>
                                  <p:childTnLst>
                                    <p:set>
                                      <p:cBhvr>
                                        <p:cTn id="100" dur="1" fill="hold">
                                          <p:stCondLst>
                                            <p:cond delay="0"/>
                                          </p:stCondLst>
                                        </p:cTn>
                                        <p:tgtEl>
                                          <p:spTgt spid="146"/>
                                        </p:tgtEl>
                                        <p:attrNameLst>
                                          <p:attrName>style.visibility</p:attrName>
                                        </p:attrNameLst>
                                      </p:cBhvr>
                                      <p:to>
                                        <p:strVal val="visible"/>
                                      </p:to>
                                    </p:set>
                                    <p:anim calcmode="lin" valueType="num">
                                      <p:cBhvr>
                                        <p:cTn id="101" dur="1000" fill="hold"/>
                                        <p:tgtEl>
                                          <p:spTgt spid="146"/>
                                        </p:tgtEl>
                                        <p:attrNameLst>
                                          <p:attrName>ppt_w</p:attrName>
                                        </p:attrNameLst>
                                      </p:cBhvr>
                                      <p:tavLst>
                                        <p:tav tm="0">
                                          <p:val>
                                            <p:strVal val="#ppt_w*0.70"/>
                                          </p:val>
                                        </p:tav>
                                        <p:tav tm="100000">
                                          <p:val>
                                            <p:strVal val="#ppt_w"/>
                                          </p:val>
                                        </p:tav>
                                      </p:tavLst>
                                    </p:anim>
                                    <p:anim calcmode="lin" valueType="num">
                                      <p:cBhvr>
                                        <p:cTn id="102" dur="1000" fill="hold"/>
                                        <p:tgtEl>
                                          <p:spTgt spid="146"/>
                                        </p:tgtEl>
                                        <p:attrNameLst>
                                          <p:attrName>ppt_h</p:attrName>
                                        </p:attrNameLst>
                                      </p:cBhvr>
                                      <p:tavLst>
                                        <p:tav tm="0">
                                          <p:val>
                                            <p:strVal val="#ppt_h"/>
                                          </p:val>
                                        </p:tav>
                                        <p:tav tm="100000">
                                          <p:val>
                                            <p:strVal val="#ppt_h"/>
                                          </p:val>
                                        </p:tav>
                                      </p:tavLst>
                                    </p:anim>
                                    <p:animEffect transition="in" filter="fade">
                                      <p:cBhvr>
                                        <p:cTn id="103" dur="1000"/>
                                        <p:tgtEl>
                                          <p:spTgt spid="146"/>
                                        </p:tgtEl>
                                      </p:cBhvr>
                                    </p:animEffect>
                                  </p:childTnLst>
                                </p:cTn>
                              </p:par>
                            </p:childTnLst>
                          </p:cTn>
                        </p:par>
                        <p:par>
                          <p:cTn id="104" fill="hold">
                            <p:stCondLst>
                              <p:cond delay="4000"/>
                            </p:stCondLst>
                            <p:childTnLst>
                              <p:par>
                                <p:cTn id="105" presetID="55" presetClass="entr" presetSubtype="0" fill="hold" grpId="0" nodeType="afterEffect">
                                  <p:stCondLst>
                                    <p:cond delay="0"/>
                                  </p:stCondLst>
                                  <p:childTnLst>
                                    <p:set>
                                      <p:cBhvr>
                                        <p:cTn id="106" dur="1" fill="hold">
                                          <p:stCondLst>
                                            <p:cond delay="0"/>
                                          </p:stCondLst>
                                        </p:cTn>
                                        <p:tgtEl>
                                          <p:spTgt spid="147"/>
                                        </p:tgtEl>
                                        <p:attrNameLst>
                                          <p:attrName>style.visibility</p:attrName>
                                        </p:attrNameLst>
                                      </p:cBhvr>
                                      <p:to>
                                        <p:strVal val="visible"/>
                                      </p:to>
                                    </p:set>
                                    <p:anim calcmode="lin" valueType="num">
                                      <p:cBhvr>
                                        <p:cTn id="107" dur="1000" fill="hold"/>
                                        <p:tgtEl>
                                          <p:spTgt spid="147"/>
                                        </p:tgtEl>
                                        <p:attrNameLst>
                                          <p:attrName>ppt_w</p:attrName>
                                        </p:attrNameLst>
                                      </p:cBhvr>
                                      <p:tavLst>
                                        <p:tav tm="0">
                                          <p:val>
                                            <p:strVal val="#ppt_w*0.70"/>
                                          </p:val>
                                        </p:tav>
                                        <p:tav tm="100000">
                                          <p:val>
                                            <p:strVal val="#ppt_w"/>
                                          </p:val>
                                        </p:tav>
                                      </p:tavLst>
                                    </p:anim>
                                    <p:anim calcmode="lin" valueType="num">
                                      <p:cBhvr>
                                        <p:cTn id="108" dur="1000" fill="hold"/>
                                        <p:tgtEl>
                                          <p:spTgt spid="147"/>
                                        </p:tgtEl>
                                        <p:attrNameLst>
                                          <p:attrName>ppt_h</p:attrName>
                                        </p:attrNameLst>
                                      </p:cBhvr>
                                      <p:tavLst>
                                        <p:tav tm="0">
                                          <p:val>
                                            <p:strVal val="#ppt_h"/>
                                          </p:val>
                                        </p:tav>
                                        <p:tav tm="100000">
                                          <p:val>
                                            <p:strVal val="#ppt_h"/>
                                          </p:val>
                                        </p:tav>
                                      </p:tavLst>
                                    </p:anim>
                                    <p:animEffect transition="in" filter="fade">
                                      <p:cBhvr>
                                        <p:cTn id="109" dur="1000"/>
                                        <p:tgtEl>
                                          <p:spTgt spid="147"/>
                                        </p:tgtEl>
                                      </p:cBhvr>
                                    </p:animEffect>
                                  </p:childTnLst>
                                </p:cTn>
                              </p:par>
                            </p:childTnLst>
                          </p:cTn>
                        </p:par>
                      </p:childTnLst>
                    </p:cTn>
                  </p:par>
                  <p:par>
                    <p:cTn id="110" fill="hold">
                      <p:stCondLst>
                        <p:cond delay="indefinite"/>
                      </p:stCondLst>
                      <p:childTnLst>
                        <p:par>
                          <p:cTn id="111" fill="hold">
                            <p:stCondLst>
                              <p:cond delay="0"/>
                            </p:stCondLst>
                            <p:childTnLst>
                              <p:par>
                                <p:cTn id="112" presetID="9" presetClass="exit" presetSubtype="0" fill="hold" grpId="1" nodeType="clickEffect">
                                  <p:stCondLst>
                                    <p:cond delay="0"/>
                                  </p:stCondLst>
                                  <p:childTnLst>
                                    <p:animEffect transition="out" filter="dissolve">
                                      <p:cBhvr>
                                        <p:cTn id="113" dur="500"/>
                                        <p:tgtEl>
                                          <p:spTgt spid="145"/>
                                        </p:tgtEl>
                                      </p:cBhvr>
                                    </p:animEffect>
                                    <p:set>
                                      <p:cBhvr>
                                        <p:cTn id="114" dur="1" fill="hold">
                                          <p:stCondLst>
                                            <p:cond delay="499"/>
                                          </p:stCondLst>
                                        </p:cTn>
                                        <p:tgtEl>
                                          <p:spTgt spid="145"/>
                                        </p:tgtEl>
                                        <p:attrNameLst>
                                          <p:attrName>style.visibility</p:attrName>
                                        </p:attrNameLst>
                                      </p:cBhvr>
                                      <p:to>
                                        <p:strVal val="hidden"/>
                                      </p:to>
                                    </p:set>
                                  </p:childTnLst>
                                </p:cTn>
                              </p:par>
                              <p:par>
                                <p:cTn id="115" presetID="9" presetClass="exit" presetSubtype="0" fill="hold" grpId="1" nodeType="withEffect">
                                  <p:stCondLst>
                                    <p:cond delay="0"/>
                                  </p:stCondLst>
                                  <p:childTnLst>
                                    <p:animEffect transition="out" filter="dissolve">
                                      <p:cBhvr>
                                        <p:cTn id="116" dur="500"/>
                                        <p:tgtEl>
                                          <p:spTgt spid="144"/>
                                        </p:tgtEl>
                                      </p:cBhvr>
                                    </p:animEffect>
                                    <p:set>
                                      <p:cBhvr>
                                        <p:cTn id="117" dur="1" fill="hold">
                                          <p:stCondLst>
                                            <p:cond delay="499"/>
                                          </p:stCondLst>
                                        </p:cTn>
                                        <p:tgtEl>
                                          <p:spTgt spid="144"/>
                                        </p:tgtEl>
                                        <p:attrNameLst>
                                          <p:attrName>style.visibility</p:attrName>
                                        </p:attrNameLst>
                                      </p:cBhvr>
                                      <p:to>
                                        <p:strVal val="hidden"/>
                                      </p:to>
                                    </p:set>
                                  </p:childTnLst>
                                </p:cTn>
                              </p:par>
                              <p:par>
                                <p:cTn id="118" presetID="9" presetClass="exit" presetSubtype="0" fill="hold" grpId="1" nodeType="withEffect">
                                  <p:stCondLst>
                                    <p:cond delay="0"/>
                                  </p:stCondLst>
                                  <p:childTnLst>
                                    <p:animEffect transition="out" filter="dissolve">
                                      <p:cBhvr>
                                        <p:cTn id="119" dur="500"/>
                                        <p:tgtEl>
                                          <p:spTgt spid="146"/>
                                        </p:tgtEl>
                                      </p:cBhvr>
                                    </p:animEffect>
                                    <p:set>
                                      <p:cBhvr>
                                        <p:cTn id="120" dur="1" fill="hold">
                                          <p:stCondLst>
                                            <p:cond delay="499"/>
                                          </p:stCondLst>
                                        </p:cTn>
                                        <p:tgtEl>
                                          <p:spTgt spid="146"/>
                                        </p:tgtEl>
                                        <p:attrNameLst>
                                          <p:attrName>style.visibility</p:attrName>
                                        </p:attrNameLst>
                                      </p:cBhvr>
                                      <p:to>
                                        <p:strVal val="hidden"/>
                                      </p:to>
                                    </p:set>
                                  </p:childTnLst>
                                </p:cTn>
                              </p:par>
                              <p:par>
                                <p:cTn id="121" presetID="9" presetClass="exit" presetSubtype="0" fill="hold" grpId="1" nodeType="withEffect">
                                  <p:stCondLst>
                                    <p:cond delay="0"/>
                                  </p:stCondLst>
                                  <p:childTnLst>
                                    <p:animEffect transition="out" filter="dissolve">
                                      <p:cBhvr>
                                        <p:cTn id="122" dur="500"/>
                                        <p:tgtEl>
                                          <p:spTgt spid="147"/>
                                        </p:tgtEl>
                                      </p:cBhvr>
                                    </p:animEffect>
                                    <p:set>
                                      <p:cBhvr>
                                        <p:cTn id="123" dur="1" fill="hold">
                                          <p:stCondLst>
                                            <p:cond delay="499"/>
                                          </p:stCondLst>
                                        </p:cTn>
                                        <p:tgtEl>
                                          <p:spTgt spid="147"/>
                                        </p:tgtEl>
                                        <p:attrNameLst>
                                          <p:attrName>style.visibility</p:attrName>
                                        </p:attrNameLst>
                                      </p:cBhvr>
                                      <p:to>
                                        <p:strVal val="hidden"/>
                                      </p:to>
                                    </p:set>
                                  </p:childTnLst>
                                </p:cTn>
                              </p:par>
                            </p:childTnLst>
                          </p:cTn>
                        </p:par>
                        <p:par>
                          <p:cTn id="124" fill="hold">
                            <p:stCondLst>
                              <p:cond delay="500"/>
                            </p:stCondLst>
                            <p:childTnLst>
                              <p:par>
                                <p:cTn id="125" presetID="22" presetClass="entr" presetSubtype="8" fill="hold" nodeType="afterEffect">
                                  <p:stCondLst>
                                    <p:cond delay="0"/>
                                  </p:stCondLst>
                                  <p:childTnLst>
                                    <p:set>
                                      <p:cBhvr>
                                        <p:cTn id="126" dur="1" fill="hold">
                                          <p:stCondLst>
                                            <p:cond delay="0"/>
                                          </p:stCondLst>
                                        </p:cTn>
                                        <p:tgtEl>
                                          <p:spTgt spid="132"/>
                                        </p:tgtEl>
                                        <p:attrNameLst>
                                          <p:attrName>style.visibility</p:attrName>
                                        </p:attrNameLst>
                                      </p:cBhvr>
                                      <p:to>
                                        <p:strVal val="visible"/>
                                      </p:to>
                                    </p:set>
                                    <p:animEffect transition="in" filter="wipe(left)">
                                      <p:cBhvr>
                                        <p:cTn id="127" dur="500"/>
                                        <p:tgtEl>
                                          <p:spTgt spid="132"/>
                                        </p:tgtEl>
                                      </p:cBhvr>
                                    </p:animEffect>
                                  </p:childTnLst>
                                </p:cTn>
                              </p:par>
                            </p:childTnLst>
                          </p:cTn>
                        </p:par>
                        <p:par>
                          <p:cTn id="128" fill="hold">
                            <p:stCondLst>
                              <p:cond delay="1000"/>
                            </p:stCondLst>
                            <p:childTnLst>
                              <p:par>
                                <p:cTn id="129" presetID="10" presetClass="entr" presetSubtype="0" fill="hold" grpId="0" nodeType="afterEffect">
                                  <p:stCondLst>
                                    <p:cond delay="0"/>
                                  </p:stCondLst>
                                  <p:childTnLst>
                                    <p:set>
                                      <p:cBhvr>
                                        <p:cTn id="130" dur="1" fill="hold">
                                          <p:stCondLst>
                                            <p:cond delay="0"/>
                                          </p:stCondLst>
                                        </p:cTn>
                                        <p:tgtEl>
                                          <p:spTgt spid="150"/>
                                        </p:tgtEl>
                                        <p:attrNameLst>
                                          <p:attrName>style.visibility</p:attrName>
                                        </p:attrNameLst>
                                      </p:cBhvr>
                                      <p:to>
                                        <p:strVal val="visible"/>
                                      </p:to>
                                    </p:set>
                                    <p:animEffect transition="in" filter="fade">
                                      <p:cBhvr>
                                        <p:cTn id="131" dur="2000"/>
                                        <p:tgtEl>
                                          <p:spTgt spid="150"/>
                                        </p:tgtEl>
                                      </p:cBhvr>
                                    </p:animEffect>
                                  </p:childTnLst>
                                </p:cTn>
                              </p:par>
                              <p:par>
                                <p:cTn id="132" presetID="10" presetClass="entr" presetSubtype="0" fill="hold" grpId="0" nodeType="withEffect">
                                  <p:stCondLst>
                                    <p:cond delay="0"/>
                                  </p:stCondLst>
                                  <p:childTnLst>
                                    <p:set>
                                      <p:cBhvr>
                                        <p:cTn id="133" dur="1" fill="hold">
                                          <p:stCondLst>
                                            <p:cond delay="0"/>
                                          </p:stCondLst>
                                        </p:cTn>
                                        <p:tgtEl>
                                          <p:spTgt spid="140"/>
                                        </p:tgtEl>
                                        <p:attrNameLst>
                                          <p:attrName>style.visibility</p:attrName>
                                        </p:attrNameLst>
                                      </p:cBhvr>
                                      <p:to>
                                        <p:strVal val="visible"/>
                                      </p:to>
                                    </p:set>
                                    <p:animEffect transition="in" filter="fade">
                                      <p:cBhvr>
                                        <p:cTn id="134" dur="2000"/>
                                        <p:tgtEl>
                                          <p:spTgt spid="140"/>
                                        </p:tgtEl>
                                      </p:cBhvr>
                                    </p:animEffect>
                                  </p:childTnLst>
                                </p:cTn>
                              </p:par>
                              <p:par>
                                <p:cTn id="135" presetID="10" presetClass="entr" presetSubtype="0" fill="hold" grpId="0" nodeType="withEffect">
                                  <p:stCondLst>
                                    <p:cond delay="0"/>
                                  </p:stCondLst>
                                  <p:childTnLst>
                                    <p:set>
                                      <p:cBhvr>
                                        <p:cTn id="136" dur="1" fill="hold">
                                          <p:stCondLst>
                                            <p:cond delay="0"/>
                                          </p:stCondLst>
                                        </p:cTn>
                                        <p:tgtEl>
                                          <p:spTgt spid="152"/>
                                        </p:tgtEl>
                                        <p:attrNameLst>
                                          <p:attrName>style.visibility</p:attrName>
                                        </p:attrNameLst>
                                      </p:cBhvr>
                                      <p:to>
                                        <p:strVal val="visible"/>
                                      </p:to>
                                    </p:set>
                                    <p:animEffect transition="in" filter="fade">
                                      <p:cBhvr>
                                        <p:cTn id="137" dur="2000"/>
                                        <p:tgtEl>
                                          <p:spTgt spid="152"/>
                                        </p:tgtEl>
                                      </p:cBhvr>
                                    </p:animEffect>
                                  </p:childTnLst>
                                </p:cTn>
                              </p:par>
                              <p:par>
                                <p:cTn id="138" presetID="10" presetClass="entr" presetSubtype="0" fill="hold" grpId="0" nodeType="withEffect">
                                  <p:stCondLst>
                                    <p:cond delay="0"/>
                                  </p:stCondLst>
                                  <p:childTnLst>
                                    <p:set>
                                      <p:cBhvr>
                                        <p:cTn id="139" dur="1" fill="hold">
                                          <p:stCondLst>
                                            <p:cond delay="0"/>
                                          </p:stCondLst>
                                        </p:cTn>
                                        <p:tgtEl>
                                          <p:spTgt spid="153"/>
                                        </p:tgtEl>
                                        <p:attrNameLst>
                                          <p:attrName>style.visibility</p:attrName>
                                        </p:attrNameLst>
                                      </p:cBhvr>
                                      <p:to>
                                        <p:strVal val="visible"/>
                                      </p:to>
                                    </p:set>
                                    <p:animEffect transition="in" filter="fade">
                                      <p:cBhvr>
                                        <p:cTn id="140" dur="2000"/>
                                        <p:tgtEl>
                                          <p:spTgt spid="153"/>
                                        </p:tgtEl>
                                      </p:cBhvr>
                                    </p:animEffect>
                                  </p:childTnLst>
                                </p:cTn>
                              </p:par>
                              <p:par>
                                <p:cTn id="141" presetID="10" presetClass="entr" presetSubtype="0" fill="hold" grpId="0" nodeType="withEffect">
                                  <p:stCondLst>
                                    <p:cond delay="0"/>
                                  </p:stCondLst>
                                  <p:childTnLst>
                                    <p:set>
                                      <p:cBhvr>
                                        <p:cTn id="142" dur="1" fill="hold">
                                          <p:stCondLst>
                                            <p:cond delay="0"/>
                                          </p:stCondLst>
                                        </p:cTn>
                                        <p:tgtEl>
                                          <p:spTgt spid="151"/>
                                        </p:tgtEl>
                                        <p:attrNameLst>
                                          <p:attrName>style.visibility</p:attrName>
                                        </p:attrNameLst>
                                      </p:cBhvr>
                                      <p:to>
                                        <p:strVal val="visible"/>
                                      </p:to>
                                    </p:set>
                                    <p:animEffect transition="in" filter="fade">
                                      <p:cBhvr>
                                        <p:cTn id="143" dur="2000"/>
                                        <p:tgtEl>
                                          <p:spTgt spid="151"/>
                                        </p:tgtEl>
                                      </p:cBhvr>
                                    </p:animEffect>
                                  </p:childTnLst>
                                </p:cTn>
                              </p:par>
                            </p:childTnLst>
                          </p:cTn>
                        </p:par>
                      </p:childTnLst>
                    </p:cTn>
                  </p:par>
                  <p:par>
                    <p:cTn id="144" fill="hold">
                      <p:stCondLst>
                        <p:cond delay="indefinite"/>
                      </p:stCondLst>
                      <p:childTnLst>
                        <p:par>
                          <p:cTn id="145" fill="hold">
                            <p:stCondLst>
                              <p:cond delay="0"/>
                            </p:stCondLst>
                            <p:childTnLst>
                              <p:par>
                                <p:cTn id="146" presetID="9" presetClass="exit" presetSubtype="0" fill="hold" grpId="1" nodeType="clickEffect">
                                  <p:stCondLst>
                                    <p:cond delay="0"/>
                                  </p:stCondLst>
                                  <p:childTnLst>
                                    <p:animEffect transition="out" filter="dissolve">
                                      <p:cBhvr>
                                        <p:cTn id="147" dur="500"/>
                                        <p:tgtEl>
                                          <p:spTgt spid="152"/>
                                        </p:tgtEl>
                                      </p:cBhvr>
                                    </p:animEffect>
                                    <p:set>
                                      <p:cBhvr>
                                        <p:cTn id="148" dur="1" fill="hold">
                                          <p:stCondLst>
                                            <p:cond delay="499"/>
                                          </p:stCondLst>
                                        </p:cTn>
                                        <p:tgtEl>
                                          <p:spTgt spid="152"/>
                                        </p:tgtEl>
                                        <p:attrNameLst>
                                          <p:attrName>style.visibility</p:attrName>
                                        </p:attrNameLst>
                                      </p:cBhvr>
                                      <p:to>
                                        <p:strVal val="hidden"/>
                                      </p:to>
                                    </p:set>
                                  </p:childTnLst>
                                </p:cTn>
                              </p:par>
                              <p:par>
                                <p:cTn id="149" presetID="9" presetClass="exit" presetSubtype="0" fill="hold" grpId="1" nodeType="withEffect">
                                  <p:stCondLst>
                                    <p:cond delay="0"/>
                                  </p:stCondLst>
                                  <p:childTnLst>
                                    <p:animEffect transition="out" filter="dissolve">
                                      <p:cBhvr>
                                        <p:cTn id="150" dur="500"/>
                                        <p:tgtEl>
                                          <p:spTgt spid="140"/>
                                        </p:tgtEl>
                                      </p:cBhvr>
                                    </p:animEffect>
                                    <p:set>
                                      <p:cBhvr>
                                        <p:cTn id="151" dur="1" fill="hold">
                                          <p:stCondLst>
                                            <p:cond delay="499"/>
                                          </p:stCondLst>
                                        </p:cTn>
                                        <p:tgtEl>
                                          <p:spTgt spid="140"/>
                                        </p:tgtEl>
                                        <p:attrNameLst>
                                          <p:attrName>style.visibility</p:attrName>
                                        </p:attrNameLst>
                                      </p:cBhvr>
                                      <p:to>
                                        <p:strVal val="hidden"/>
                                      </p:to>
                                    </p:set>
                                  </p:childTnLst>
                                </p:cTn>
                              </p:par>
                              <p:par>
                                <p:cTn id="152" presetID="9" presetClass="exit" presetSubtype="0" fill="hold" grpId="1" nodeType="withEffect">
                                  <p:stCondLst>
                                    <p:cond delay="0"/>
                                  </p:stCondLst>
                                  <p:childTnLst>
                                    <p:animEffect transition="out" filter="dissolve">
                                      <p:cBhvr>
                                        <p:cTn id="153" dur="500"/>
                                        <p:tgtEl>
                                          <p:spTgt spid="153"/>
                                        </p:tgtEl>
                                      </p:cBhvr>
                                    </p:animEffect>
                                    <p:set>
                                      <p:cBhvr>
                                        <p:cTn id="154" dur="1" fill="hold">
                                          <p:stCondLst>
                                            <p:cond delay="499"/>
                                          </p:stCondLst>
                                        </p:cTn>
                                        <p:tgtEl>
                                          <p:spTgt spid="153"/>
                                        </p:tgtEl>
                                        <p:attrNameLst>
                                          <p:attrName>style.visibility</p:attrName>
                                        </p:attrNameLst>
                                      </p:cBhvr>
                                      <p:to>
                                        <p:strVal val="hidden"/>
                                      </p:to>
                                    </p:set>
                                  </p:childTnLst>
                                </p:cTn>
                              </p:par>
                              <p:par>
                                <p:cTn id="155" presetID="9" presetClass="exit" presetSubtype="0" fill="hold" grpId="1" nodeType="withEffect">
                                  <p:stCondLst>
                                    <p:cond delay="0"/>
                                  </p:stCondLst>
                                  <p:childTnLst>
                                    <p:animEffect transition="out" filter="dissolve">
                                      <p:cBhvr>
                                        <p:cTn id="156" dur="500"/>
                                        <p:tgtEl>
                                          <p:spTgt spid="151"/>
                                        </p:tgtEl>
                                      </p:cBhvr>
                                    </p:animEffect>
                                    <p:set>
                                      <p:cBhvr>
                                        <p:cTn id="157" dur="1" fill="hold">
                                          <p:stCondLst>
                                            <p:cond delay="499"/>
                                          </p:stCondLst>
                                        </p:cTn>
                                        <p:tgtEl>
                                          <p:spTgt spid="151"/>
                                        </p:tgtEl>
                                        <p:attrNameLst>
                                          <p:attrName>style.visibility</p:attrName>
                                        </p:attrNameLst>
                                      </p:cBhvr>
                                      <p:to>
                                        <p:strVal val="hidden"/>
                                      </p:to>
                                    </p:set>
                                  </p:childTnLst>
                                </p:cTn>
                              </p:par>
                              <p:par>
                                <p:cTn id="158" presetID="9" presetClass="exit" presetSubtype="0" fill="hold" grpId="1" nodeType="withEffect">
                                  <p:stCondLst>
                                    <p:cond delay="0"/>
                                  </p:stCondLst>
                                  <p:childTnLst>
                                    <p:animEffect transition="out" filter="dissolve">
                                      <p:cBhvr>
                                        <p:cTn id="159" dur="500"/>
                                        <p:tgtEl>
                                          <p:spTgt spid="150"/>
                                        </p:tgtEl>
                                      </p:cBhvr>
                                    </p:animEffect>
                                    <p:set>
                                      <p:cBhvr>
                                        <p:cTn id="160" dur="1" fill="hold">
                                          <p:stCondLst>
                                            <p:cond delay="499"/>
                                          </p:stCondLst>
                                        </p:cTn>
                                        <p:tgtEl>
                                          <p:spTgt spid="150"/>
                                        </p:tgtEl>
                                        <p:attrNameLst>
                                          <p:attrName>style.visibility</p:attrName>
                                        </p:attrNameLst>
                                      </p:cBhvr>
                                      <p:to>
                                        <p:strVal val="hidden"/>
                                      </p:to>
                                    </p:set>
                                  </p:childTnLst>
                                </p:cTn>
                              </p:par>
                            </p:childTnLst>
                          </p:cTn>
                        </p:par>
                        <p:par>
                          <p:cTn id="161" fill="hold">
                            <p:stCondLst>
                              <p:cond delay="500"/>
                            </p:stCondLst>
                            <p:childTnLst>
                              <p:par>
                                <p:cTn id="162" presetID="22" presetClass="entr" presetSubtype="8" fill="hold" nodeType="afterEffect">
                                  <p:stCondLst>
                                    <p:cond delay="0"/>
                                  </p:stCondLst>
                                  <p:childTnLst>
                                    <p:set>
                                      <p:cBhvr>
                                        <p:cTn id="163" dur="1" fill="hold">
                                          <p:stCondLst>
                                            <p:cond delay="0"/>
                                          </p:stCondLst>
                                        </p:cTn>
                                        <p:tgtEl>
                                          <p:spTgt spid="135"/>
                                        </p:tgtEl>
                                        <p:attrNameLst>
                                          <p:attrName>style.visibility</p:attrName>
                                        </p:attrNameLst>
                                      </p:cBhvr>
                                      <p:to>
                                        <p:strVal val="visible"/>
                                      </p:to>
                                    </p:set>
                                    <p:animEffect transition="in" filter="wipe(left)">
                                      <p:cBhvr>
                                        <p:cTn id="164" dur="500"/>
                                        <p:tgtEl>
                                          <p:spTgt spid="1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 grpId="0" animBg="1"/>
      <p:bldP spid="114" grpId="0" animBg="1"/>
      <p:bldP spid="138" grpId="0" animBg="1"/>
      <p:bldP spid="138" grpId="1" animBg="1"/>
      <p:bldP spid="139" grpId="0" animBg="1"/>
      <p:bldP spid="139" grpId="1" animBg="1"/>
      <p:bldP spid="140" grpId="0" animBg="1"/>
      <p:bldP spid="140" grpId="1" animBg="1"/>
      <p:bldP spid="141" grpId="0"/>
      <p:bldP spid="141" grpId="1"/>
      <p:bldP spid="142" grpId="0" animBg="1"/>
      <p:bldP spid="142" grpId="1" animBg="1"/>
      <p:bldP spid="143" grpId="0"/>
      <p:bldP spid="143" grpId="1"/>
      <p:bldP spid="144" grpId="0" animBg="1"/>
      <p:bldP spid="144" grpId="1" animBg="1"/>
      <p:bldP spid="145" grpId="0" animBg="1"/>
      <p:bldP spid="145" grpId="1" animBg="1"/>
      <p:bldP spid="146" grpId="0" animBg="1"/>
      <p:bldP spid="146" grpId="1" animBg="1"/>
      <p:bldP spid="147" grpId="0" animBg="1"/>
      <p:bldP spid="147" grpId="1" animBg="1"/>
      <p:bldP spid="150" grpId="0" animBg="1"/>
      <p:bldP spid="150" grpId="1" animBg="1"/>
      <p:bldP spid="151" grpId="0"/>
      <p:bldP spid="151" grpId="1"/>
      <p:bldP spid="152" grpId="0" animBg="1"/>
      <p:bldP spid="152" grpId="1" animBg="1"/>
      <p:bldP spid="153" grpId="0"/>
      <p:bldP spid="153" grpId="1"/>
      <p:bldP spid="15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5" name="直接连接符 24"/>
          <p:cNvCxnSpPr/>
          <p:nvPr/>
        </p:nvCxnSpPr>
        <p:spPr>
          <a:xfrm>
            <a:off x="2790850" y="1990725"/>
            <a:ext cx="0" cy="723900"/>
          </a:xfrm>
          <a:prstGeom prst="line">
            <a:avLst/>
          </a:prstGeom>
          <a:ln w="9525">
            <a:solidFill>
              <a:srgbClr val="04AEDA"/>
            </a:solidFill>
          </a:ln>
        </p:spPr>
        <p:style>
          <a:lnRef idx="1">
            <a:schemeClr val="accent2"/>
          </a:lnRef>
          <a:fillRef idx="3">
            <a:schemeClr val="accent2"/>
          </a:fillRef>
          <a:effectRef idx="2">
            <a:schemeClr val="accent2"/>
          </a:effectRef>
          <a:fontRef idx="minor">
            <a:schemeClr val="lt1"/>
          </a:fontRef>
        </p:style>
      </p:cxnSp>
      <p:cxnSp>
        <p:nvCxnSpPr>
          <p:cNvPr id="26" name="直接连接符 25"/>
          <p:cNvCxnSpPr/>
          <p:nvPr/>
        </p:nvCxnSpPr>
        <p:spPr>
          <a:xfrm flipH="1">
            <a:off x="1691680" y="1990725"/>
            <a:ext cx="1097584" cy="0"/>
          </a:xfrm>
          <a:prstGeom prst="line">
            <a:avLst/>
          </a:prstGeom>
          <a:ln w="9525">
            <a:solidFill>
              <a:srgbClr val="04AEDA"/>
            </a:solidFill>
          </a:ln>
        </p:spPr>
        <p:style>
          <a:lnRef idx="1">
            <a:schemeClr val="accent2"/>
          </a:lnRef>
          <a:fillRef idx="3">
            <a:schemeClr val="accent2"/>
          </a:fillRef>
          <a:effectRef idx="2">
            <a:schemeClr val="accent2"/>
          </a:effectRef>
          <a:fontRef idx="minor">
            <a:schemeClr val="lt1"/>
          </a:fontRef>
        </p:style>
      </p:cxnSp>
      <p:cxnSp>
        <p:nvCxnSpPr>
          <p:cNvPr id="27" name="直接连接符 26"/>
          <p:cNvCxnSpPr/>
          <p:nvPr/>
        </p:nvCxnSpPr>
        <p:spPr>
          <a:xfrm>
            <a:off x="2790850" y="2714625"/>
            <a:ext cx="0" cy="736600"/>
          </a:xfrm>
          <a:prstGeom prst="line">
            <a:avLst/>
          </a:prstGeom>
          <a:ln w="9525">
            <a:solidFill>
              <a:srgbClr val="04AEDA"/>
            </a:solidFill>
          </a:ln>
        </p:spPr>
        <p:style>
          <a:lnRef idx="1">
            <a:schemeClr val="accent2"/>
          </a:lnRef>
          <a:fillRef idx="3">
            <a:schemeClr val="accent2"/>
          </a:fillRef>
          <a:effectRef idx="2">
            <a:schemeClr val="accent2"/>
          </a:effectRef>
          <a:fontRef idx="minor">
            <a:schemeClr val="lt1"/>
          </a:fontRef>
        </p:style>
      </p:cxnSp>
      <p:cxnSp>
        <p:nvCxnSpPr>
          <p:cNvPr id="28" name="直接连接符 27"/>
          <p:cNvCxnSpPr/>
          <p:nvPr/>
        </p:nvCxnSpPr>
        <p:spPr>
          <a:xfrm flipH="1">
            <a:off x="467547" y="3451225"/>
            <a:ext cx="1224135" cy="0"/>
          </a:xfrm>
          <a:prstGeom prst="line">
            <a:avLst/>
          </a:prstGeom>
          <a:ln w="9525">
            <a:solidFill>
              <a:srgbClr val="04AEDA"/>
            </a:solidFill>
          </a:ln>
        </p:spPr>
        <p:style>
          <a:lnRef idx="1">
            <a:schemeClr val="accent2"/>
          </a:lnRef>
          <a:fillRef idx="3">
            <a:schemeClr val="accent2"/>
          </a:fillRef>
          <a:effectRef idx="2">
            <a:schemeClr val="accent2"/>
          </a:effectRef>
          <a:fontRef idx="minor">
            <a:schemeClr val="lt1"/>
          </a:fontRef>
        </p:style>
      </p:cxnSp>
      <p:cxnSp>
        <p:nvCxnSpPr>
          <p:cNvPr id="29" name="直接连接符 28"/>
          <p:cNvCxnSpPr/>
          <p:nvPr/>
        </p:nvCxnSpPr>
        <p:spPr>
          <a:xfrm flipH="1">
            <a:off x="467547" y="1990725"/>
            <a:ext cx="1224135" cy="0"/>
          </a:xfrm>
          <a:prstGeom prst="line">
            <a:avLst/>
          </a:prstGeom>
          <a:ln w="9525">
            <a:solidFill>
              <a:srgbClr val="04AEDA"/>
            </a:solidFill>
          </a:ln>
        </p:spPr>
        <p:style>
          <a:lnRef idx="1">
            <a:schemeClr val="accent2"/>
          </a:lnRef>
          <a:fillRef idx="3">
            <a:schemeClr val="accent2"/>
          </a:fillRef>
          <a:effectRef idx="2">
            <a:schemeClr val="accent2"/>
          </a:effectRef>
          <a:fontRef idx="minor">
            <a:schemeClr val="lt1"/>
          </a:fontRef>
        </p:style>
      </p:cxnSp>
      <p:cxnSp>
        <p:nvCxnSpPr>
          <p:cNvPr id="30" name="直接连接符 29"/>
          <p:cNvCxnSpPr/>
          <p:nvPr/>
        </p:nvCxnSpPr>
        <p:spPr>
          <a:xfrm>
            <a:off x="467544" y="1990725"/>
            <a:ext cx="0" cy="723900"/>
          </a:xfrm>
          <a:prstGeom prst="line">
            <a:avLst/>
          </a:prstGeom>
          <a:ln w="9525">
            <a:solidFill>
              <a:srgbClr val="04AEDA"/>
            </a:solidFill>
          </a:ln>
        </p:spPr>
        <p:style>
          <a:lnRef idx="1">
            <a:schemeClr val="accent2"/>
          </a:lnRef>
          <a:fillRef idx="3">
            <a:schemeClr val="accent2"/>
          </a:fillRef>
          <a:effectRef idx="2">
            <a:schemeClr val="accent2"/>
          </a:effectRef>
          <a:fontRef idx="minor">
            <a:schemeClr val="lt1"/>
          </a:fontRef>
        </p:style>
      </p:cxnSp>
      <p:cxnSp>
        <p:nvCxnSpPr>
          <p:cNvPr id="31" name="直接连接符 30"/>
          <p:cNvCxnSpPr/>
          <p:nvPr/>
        </p:nvCxnSpPr>
        <p:spPr>
          <a:xfrm>
            <a:off x="467544" y="2714625"/>
            <a:ext cx="0" cy="736600"/>
          </a:xfrm>
          <a:prstGeom prst="line">
            <a:avLst/>
          </a:prstGeom>
          <a:ln w="9525">
            <a:solidFill>
              <a:srgbClr val="04AEDA"/>
            </a:solidFill>
          </a:ln>
        </p:spPr>
        <p:style>
          <a:lnRef idx="1">
            <a:schemeClr val="accent2"/>
          </a:lnRef>
          <a:fillRef idx="3">
            <a:schemeClr val="accent2"/>
          </a:fillRef>
          <a:effectRef idx="2">
            <a:schemeClr val="accent2"/>
          </a:effectRef>
          <a:fontRef idx="minor">
            <a:schemeClr val="lt1"/>
          </a:fontRef>
        </p:style>
      </p:cxnSp>
      <p:cxnSp>
        <p:nvCxnSpPr>
          <p:cNvPr id="32" name="直接连接符 31"/>
          <p:cNvCxnSpPr/>
          <p:nvPr/>
        </p:nvCxnSpPr>
        <p:spPr>
          <a:xfrm flipH="1">
            <a:off x="1691682" y="3451225"/>
            <a:ext cx="1099171" cy="0"/>
          </a:xfrm>
          <a:prstGeom prst="line">
            <a:avLst/>
          </a:prstGeom>
          <a:ln w="9525">
            <a:solidFill>
              <a:srgbClr val="04AEDA"/>
            </a:solidFill>
          </a:ln>
        </p:spPr>
        <p:style>
          <a:lnRef idx="1">
            <a:schemeClr val="accent2"/>
          </a:lnRef>
          <a:fillRef idx="3">
            <a:schemeClr val="accent2"/>
          </a:fillRef>
          <a:effectRef idx="2">
            <a:schemeClr val="accent2"/>
          </a:effectRef>
          <a:fontRef idx="minor">
            <a:schemeClr val="lt1"/>
          </a:fontRef>
        </p:style>
      </p:cxnSp>
      <p:cxnSp>
        <p:nvCxnSpPr>
          <p:cNvPr id="33" name="直接连接符 32"/>
          <p:cNvCxnSpPr/>
          <p:nvPr/>
        </p:nvCxnSpPr>
        <p:spPr>
          <a:xfrm flipV="1">
            <a:off x="2800623" y="2355850"/>
            <a:ext cx="422275" cy="0"/>
          </a:xfrm>
          <a:prstGeom prst="line">
            <a:avLst/>
          </a:prstGeom>
          <a:ln>
            <a:solidFill>
              <a:srgbClr val="04AEDA"/>
            </a:solidFill>
          </a:ln>
        </p:spPr>
        <p:style>
          <a:lnRef idx="1">
            <a:schemeClr val="accent2"/>
          </a:lnRef>
          <a:fillRef idx="3">
            <a:schemeClr val="accent2"/>
          </a:fillRef>
          <a:effectRef idx="2">
            <a:schemeClr val="accent2"/>
          </a:effectRef>
          <a:fontRef idx="minor">
            <a:schemeClr val="lt1"/>
          </a:fontRef>
        </p:style>
      </p:cxnSp>
      <p:cxnSp>
        <p:nvCxnSpPr>
          <p:cNvPr id="34" name="直接连接符 33"/>
          <p:cNvCxnSpPr/>
          <p:nvPr/>
        </p:nvCxnSpPr>
        <p:spPr>
          <a:xfrm>
            <a:off x="3222898" y="1737377"/>
            <a:ext cx="0" cy="1973547"/>
          </a:xfrm>
          <a:prstGeom prst="line">
            <a:avLst/>
          </a:prstGeom>
          <a:ln>
            <a:solidFill>
              <a:srgbClr val="04AEDA"/>
            </a:solidFill>
          </a:ln>
        </p:spPr>
        <p:style>
          <a:lnRef idx="1">
            <a:schemeClr val="accent2"/>
          </a:lnRef>
          <a:fillRef idx="3">
            <a:schemeClr val="accent2"/>
          </a:fillRef>
          <a:effectRef idx="2">
            <a:schemeClr val="accent2"/>
          </a:effectRef>
          <a:fontRef idx="minor">
            <a:schemeClr val="lt1"/>
          </a:fontRef>
        </p:style>
      </p:cxnSp>
      <p:pic>
        <p:nvPicPr>
          <p:cNvPr id="2050" name="Picture 2" descr="C:\Users\iamisis\Desktop\图片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2510" y="2091537"/>
            <a:ext cx="2088232" cy="1285558"/>
          </a:xfrm>
          <a:prstGeom prst="rect">
            <a:avLst/>
          </a:prstGeom>
          <a:ln w="9525">
            <a:solidFill>
              <a:srgbClr val="04AEDA"/>
            </a:solidFill>
          </a:ln>
          <a:extLst>
            <a:ext uri="{909E8E84-426E-40DD-AFC4-6F175D3DCCD1}">
              <a14:hiddenFill xmlns:a14="http://schemas.microsoft.com/office/drawing/2010/main">
                <a:solidFill>
                  <a:srgbClr val="FFFFFF"/>
                </a:solidFill>
              </a14:hiddenFill>
            </a:ext>
          </a:extLst>
        </p:spPr>
      </p:pic>
      <p:sp>
        <p:nvSpPr>
          <p:cNvPr id="58" name="矩形 57"/>
          <p:cNvSpPr/>
          <p:nvPr/>
        </p:nvSpPr>
        <p:spPr>
          <a:xfrm>
            <a:off x="3491880" y="1737377"/>
            <a:ext cx="1548172" cy="355079"/>
          </a:xfrm>
          <a:prstGeom prst="rect">
            <a:avLst/>
          </a:prstGeom>
          <a:noFill/>
          <a:ln>
            <a:solidFill>
              <a:srgbClr val="04AEDA"/>
            </a:solidFill>
          </a:ln>
          <a:effectLst/>
        </p:spPr>
        <p:style>
          <a:lnRef idx="1">
            <a:schemeClr val="accent3"/>
          </a:lnRef>
          <a:fillRef idx="3">
            <a:schemeClr val="accent3"/>
          </a:fillRef>
          <a:effectRef idx="2">
            <a:schemeClr val="accent3"/>
          </a:effectRef>
          <a:fontRef idx="minor">
            <a:schemeClr val="lt1"/>
          </a:fontRef>
        </p:style>
        <p:txBody>
          <a:bodyPr rtlCol="0" anchor="ctr"/>
          <a:lstStyle/>
          <a:p>
            <a:pPr algn="ctr"/>
            <a:r>
              <a:rPr lang="zh-CN" altLang="en-US" sz="1200" dirty="0" smtClean="0">
                <a:solidFill>
                  <a:schemeClr val="tx1"/>
                </a:solidFill>
                <a:latin typeface="微软雅黑" pitchFamily="34" charset="-122"/>
                <a:ea typeface="微软雅黑" pitchFamily="34" charset="-122"/>
              </a:rPr>
              <a:t>用户表</a:t>
            </a:r>
            <a:endParaRPr lang="zh-CN" altLang="en-US" sz="1200" dirty="0">
              <a:solidFill>
                <a:schemeClr val="tx1"/>
              </a:solidFill>
              <a:latin typeface="微软雅黑" pitchFamily="34" charset="-122"/>
              <a:ea typeface="微软雅黑" pitchFamily="34" charset="-122"/>
            </a:endParaRPr>
          </a:p>
        </p:txBody>
      </p:sp>
      <p:sp>
        <p:nvSpPr>
          <p:cNvPr id="59" name="矩形 58"/>
          <p:cNvSpPr/>
          <p:nvPr/>
        </p:nvSpPr>
        <p:spPr>
          <a:xfrm>
            <a:off x="3491880" y="2276866"/>
            <a:ext cx="1548172" cy="355079"/>
          </a:xfrm>
          <a:prstGeom prst="rect">
            <a:avLst/>
          </a:prstGeom>
          <a:noFill/>
          <a:ln>
            <a:solidFill>
              <a:srgbClr val="04AEDA"/>
            </a:solidFill>
          </a:ln>
          <a:effectLst/>
        </p:spPr>
        <p:style>
          <a:lnRef idx="1">
            <a:schemeClr val="accent3"/>
          </a:lnRef>
          <a:fillRef idx="3">
            <a:schemeClr val="accent3"/>
          </a:fillRef>
          <a:effectRef idx="2">
            <a:schemeClr val="accent3"/>
          </a:effectRef>
          <a:fontRef idx="minor">
            <a:schemeClr val="lt1"/>
          </a:fontRef>
        </p:style>
        <p:txBody>
          <a:bodyPr rtlCol="0" anchor="ctr"/>
          <a:lstStyle/>
          <a:p>
            <a:pPr algn="ctr"/>
            <a:r>
              <a:rPr lang="zh-CN" altLang="en-US" sz="1200" dirty="0" smtClean="0">
                <a:solidFill>
                  <a:schemeClr val="tx1"/>
                </a:solidFill>
                <a:latin typeface="微软雅黑" pitchFamily="34" charset="-122"/>
                <a:ea typeface="微软雅黑" pitchFamily="34" charset="-122"/>
              </a:rPr>
              <a:t>订单表</a:t>
            </a:r>
            <a:endParaRPr lang="zh-CN" altLang="en-US" sz="1200" dirty="0">
              <a:solidFill>
                <a:schemeClr val="tx1"/>
              </a:solidFill>
              <a:latin typeface="微软雅黑" pitchFamily="34" charset="-122"/>
              <a:ea typeface="微软雅黑" pitchFamily="34" charset="-122"/>
            </a:endParaRPr>
          </a:p>
        </p:txBody>
      </p:sp>
      <p:sp>
        <p:nvSpPr>
          <p:cNvPr id="60" name="矩形 59"/>
          <p:cNvSpPr/>
          <p:nvPr/>
        </p:nvSpPr>
        <p:spPr>
          <a:xfrm>
            <a:off x="3491880" y="2816355"/>
            <a:ext cx="1548172" cy="355079"/>
          </a:xfrm>
          <a:prstGeom prst="rect">
            <a:avLst/>
          </a:prstGeom>
          <a:noFill/>
          <a:ln>
            <a:solidFill>
              <a:srgbClr val="04AEDA"/>
            </a:solidFill>
          </a:ln>
          <a:effectLst/>
        </p:spPr>
        <p:style>
          <a:lnRef idx="1">
            <a:schemeClr val="accent3"/>
          </a:lnRef>
          <a:fillRef idx="3">
            <a:schemeClr val="accent3"/>
          </a:fillRef>
          <a:effectRef idx="2">
            <a:schemeClr val="accent3"/>
          </a:effectRef>
          <a:fontRef idx="minor">
            <a:schemeClr val="lt1"/>
          </a:fontRef>
        </p:style>
        <p:txBody>
          <a:bodyPr rtlCol="0" anchor="ctr"/>
          <a:lstStyle/>
          <a:p>
            <a:pPr algn="ctr"/>
            <a:r>
              <a:rPr lang="zh-CN" altLang="en-US" sz="1200" dirty="0" smtClean="0">
                <a:solidFill>
                  <a:schemeClr val="tx1"/>
                </a:solidFill>
                <a:latin typeface="微软雅黑" pitchFamily="34" charset="-122"/>
                <a:ea typeface="微软雅黑" pitchFamily="34" charset="-122"/>
              </a:rPr>
              <a:t>购物车表</a:t>
            </a:r>
            <a:endParaRPr lang="zh-CN" altLang="en-US" sz="1200" dirty="0">
              <a:solidFill>
                <a:schemeClr val="tx1"/>
              </a:solidFill>
              <a:latin typeface="微软雅黑" pitchFamily="34" charset="-122"/>
              <a:ea typeface="微软雅黑" pitchFamily="34" charset="-122"/>
            </a:endParaRPr>
          </a:p>
        </p:txBody>
      </p:sp>
      <p:sp>
        <p:nvSpPr>
          <p:cNvPr id="61" name="矩形 60"/>
          <p:cNvSpPr/>
          <p:nvPr/>
        </p:nvSpPr>
        <p:spPr>
          <a:xfrm>
            <a:off x="3491880" y="3355845"/>
            <a:ext cx="1548172" cy="355079"/>
          </a:xfrm>
          <a:prstGeom prst="rect">
            <a:avLst/>
          </a:prstGeom>
          <a:noFill/>
          <a:ln>
            <a:solidFill>
              <a:srgbClr val="04AEDA"/>
            </a:solidFill>
          </a:ln>
          <a:effectLst/>
        </p:spPr>
        <p:style>
          <a:lnRef idx="1">
            <a:schemeClr val="accent3"/>
          </a:lnRef>
          <a:fillRef idx="3">
            <a:schemeClr val="accent3"/>
          </a:fillRef>
          <a:effectRef idx="2">
            <a:schemeClr val="accent3"/>
          </a:effectRef>
          <a:fontRef idx="minor">
            <a:schemeClr val="lt1"/>
          </a:fontRef>
        </p:style>
        <p:txBody>
          <a:bodyPr rtlCol="0" anchor="ctr"/>
          <a:lstStyle/>
          <a:p>
            <a:pPr algn="ctr"/>
            <a:r>
              <a:rPr lang="zh-CN" altLang="en-US" sz="1200" dirty="0" smtClean="0">
                <a:solidFill>
                  <a:schemeClr val="tx1"/>
                </a:solidFill>
                <a:latin typeface="微软雅黑" pitchFamily="34" charset="-122"/>
                <a:ea typeface="微软雅黑" pitchFamily="34" charset="-122"/>
              </a:rPr>
              <a:t>购物车订单</a:t>
            </a:r>
            <a:endParaRPr lang="zh-CN" altLang="en-US" sz="1200" dirty="0">
              <a:solidFill>
                <a:schemeClr val="tx1"/>
              </a:solidFill>
              <a:latin typeface="微软雅黑" pitchFamily="34" charset="-122"/>
              <a:ea typeface="微软雅黑" pitchFamily="34" charset="-122"/>
            </a:endParaRPr>
          </a:p>
        </p:txBody>
      </p:sp>
      <p:sp>
        <p:nvSpPr>
          <p:cNvPr id="62" name="矩形 61"/>
          <p:cNvSpPr/>
          <p:nvPr/>
        </p:nvSpPr>
        <p:spPr>
          <a:xfrm>
            <a:off x="3491880" y="1735935"/>
            <a:ext cx="1548172" cy="355079"/>
          </a:xfrm>
          <a:prstGeom prst="rect">
            <a:avLst/>
          </a:prstGeom>
          <a:solidFill>
            <a:srgbClr val="04AEDA"/>
          </a:solidFill>
          <a:ln>
            <a:solidFill>
              <a:srgbClr val="04AEDA"/>
            </a:solidFill>
          </a:ln>
        </p:spPr>
        <p:style>
          <a:lnRef idx="1">
            <a:schemeClr val="accent2"/>
          </a:lnRef>
          <a:fillRef idx="2">
            <a:schemeClr val="accent2"/>
          </a:fillRef>
          <a:effectRef idx="1">
            <a:schemeClr val="accent2"/>
          </a:effectRef>
          <a:fontRef idx="minor">
            <a:schemeClr val="dk1"/>
          </a:fontRef>
        </p:style>
        <p:txBody>
          <a:bodyPr rtlCol="0" anchor="ctr"/>
          <a:lstStyle/>
          <a:p>
            <a:pPr algn="ctr"/>
            <a:r>
              <a:rPr lang="en-US" altLang="zh-CN" sz="1200" dirty="0" smtClean="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  admin</a:t>
            </a:r>
            <a:r>
              <a:rPr lang="zh-CN" altLang="en-US" sz="1200" dirty="0" smtClean="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表</a:t>
            </a:r>
            <a:endParaRPr lang="zh-CN" altLang="en-US" sz="1200"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63" name="矩形 62"/>
          <p:cNvSpPr/>
          <p:nvPr/>
        </p:nvSpPr>
        <p:spPr>
          <a:xfrm>
            <a:off x="5292080" y="1736459"/>
            <a:ext cx="1548172" cy="355079"/>
          </a:xfrm>
          <a:prstGeom prst="rect">
            <a:avLst/>
          </a:prstGeom>
          <a:noFill/>
          <a:ln>
            <a:solidFill>
              <a:srgbClr val="04AEDA"/>
            </a:solidFill>
          </a:ln>
          <a:effectLst/>
        </p:spPr>
        <p:style>
          <a:lnRef idx="1">
            <a:schemeClr val="accent3"/>
          </a:lnRef>
          <a:fillRef idx="3">
            <a:schemeClr val="accent3"/>
          </a:fillRef>
          <a:effectRef idx="2">
            <a:schemeClr val="accent3"/>
          </a:effectRef>
          <a:fontRef idx="minor">
            <a:schemeClr val="lt1"/>
          </a:fontRef>
        </p:style>
        <p:txBody>
          <a:bodyPr rtlCol="0" anchor="ctr"/>
          <a:lstStyle/>
          <a:p>
            <a:pPr algn="ctr"/>
            <a:r>
              <a:rPr lang="en-US" altLang="zh-CN" sz="1200" dirty="0" smtClean="0">
                <a:solidFill>
                  <a:schemeClr val="tx1"/>
                </a:solidFill>
                <a:latin typeface="微软雅黑" pitchFamily="34" charset="-122"/>
                <a:ea typeface="微软雅黑" pitchFamily="34" charset="-122"/>
              </a:rPr>
              <a:t>  </a:t>
            </a:r>
            <a:r>
              <a:rPr lang="zh-CN" altLang="en-US" sz="1200" dirty="0" smtClean="0">
                <a:solidFill>
                  <a:schemeClr val="tx1"/>
                </a:solidFill>
                <a:latin typeface="微软雅黑" pitchFamily="34" charset="-122"/>
                <a:ea typeface="微软雅黑" pitchFamily="34" charset="-122"/>
              </a:rPr>
              <a:t>会员表</a:t>
            </a:r>
            <a:endParaRPr lang="zh-CN" altLang="en-US" sz="1200" dirty="0">
              <a:solidFill>
                <a:schemeClr val="tx1"/>
              </a:solidFill>
              <a:latin typeface="微软雅黑" pitchFamily="34" charset="-122"/>
              <a:ea typeface="微软雅黑" pitchFamily="34" charset="-122"/>
            </a:endParaRPr>
          </a:p>
        </p:txBody>
      </p:sp>
      <p:sp>
        <p:nvSpPr>
          <p:cNvPr id="64" name="矩形 63"/>
          <p:cNvSpPr/>
          <p:nvPr/>
        </p:nvSpPr>
        <p:spPr>
          <a:xfrm>
            <a:off x="5292080" y="2275948"/>
            <a:ext cx="1584176" cy="355079"/>
          </a:xfrm>
          <a:prstGeom prst="rect">
            <a:avLst/>
          </a:prstGeom>
          <a:noFill/>
          <a:ln>
            <a:solidFill>
              <a:srgbClr val="04AEDA"/>
            </a:solidFill>
          </a:ln>
          <a:effectLst/>
        </p:spPr>
        <p:style>
          <a:lnRef idx="1">
            <a:schemeClr val="accent3"/>
          </a:lnRef>
          <a:fillRef idx="3">
            <a:schemeClr val="accent3"/>
          </a:fillRef>
          <a:effectRef idx="2">
            <a:schemeClr val="accent3"/>
          </a:effectRef>
          <a:fontRef idx="minor">
            <a:schemeClr val="lt1"/>
          </a:fontRef>
        </p:style>
        <p:txBody>
          <a:bodyPr rtlCol="0" anchor="ctr"/>
          <a:lstStyle/>
          <a:p>
            <a:pPr algn="ctr"/>
            <a:r>
              <a:rPr lang="en-US" altLang="zh-CN" sz="1200" dirty="0" smtClean="0">
                <a:solidFill>
                  <a:schemeClr val="tx1"/>
                </a:solidFill>
                <a:latin typeface="微软雅黑" pitchFamily="34" charset="-122"/>
                <a:ea typeface="微软雅黑" pitchFamily="34" charset="-122"/>
              </a:rPr>
              <a:t>  </a:t>
            </a:r>
            <a:r>
              <a:rPr lang="zh-CN" altLang="en-US" sz="1200" dirty="0" smtClean="0">
                <a:solidFill>
                  <a:schemeClr val="tx1"/>
                </a:solidFill>
                <a:latin typeface="微软雅黑" pitchFamily="34" charset="-122"/>
                <a:ea typeface="微软雅黑" pitchFamily="34" charset="-122"/>
              </a:rPr>
              <a:t>评价表</a:t>
            </a:r>
            <a:endParaRPr lang="zh-CN" altLang="en-US" sz="1200" dirty="0">
              <a:solidFill>
                <a:schemeClr val="tx1"/>
              </a:solidFill>
              <a:latin typeface="微软雅黑" pitchFamily="34" charset="-122"/>
              <a:ea typeface="微软雅黑" pitchFamily="34" charset="-122"/>
            </a:endParaRPr>
          </a:p>
        </p:txBody>
      </p:sp>
      <p:sp>
        <p:nvSpPr>
          <p:cNvPr id="65" name="矩形 64"/>
          <p:cNvSpPr/>
          <p:nvPr/>
        </p:nvSpPr>
        <p:spPr>
          <a:xfrm>
            <a:off x="5292080" y="2815437"/>
            <a:ext cx="1656184" cy="355079"/>
          </a:xfrm>
          <a:prstGeom prst="rect">
            <a:avLst/>
          </a:prstGeom>
          <a:noFill/>
          <a:ln>
            <a:solidFill>
              <a:srgbClr val="04AEDA"/>
            </a:solidFill>
          </a:ln>
          <a:effectLst/>
        </p:spPr>
        <p:style>
          <a:lnRef idx="1">
            <a:schemeClr val="accent3"/>
          </a:lnRef>
          <a:fillRef idx="3">
            <a:schemeClr val="accent3"/>
          </a:fillRef>
          <a:effectRef idx="2">
            <a:schemeClr val="accent3"/>
          </a:effectRef>
          <a:fontRef idx="minor">
            <a:schemeClr val="lt1"/>
          </a:fontRef>
        </p:style>
        <p:txBody>
          <a:bodyPr rtlCol="0" anchor="ctr"/>
          <a:lstStyle/>
          <a:p>
            <a:pPr algn="ctr"/>
            <a:r>
              <a:rPr lang="zh-CN" altLang="en-US" sz="1200" dirty="0" smtClean="0">
                <a:solidFill>
                  <a:schemeClr val="tx1"/>
                </a:solidFill>
                <a:latin typeface="微软雅黑" pitchFamily="34" charset="-122"/>
                <a:ea typeface="微软雅黑" pitchFamily="34" charset="-122"/>
              </a:rPr>
              <a:t>收藏表</a:t>
            </a:r>
            <a:endParaRPr lang="zh-CN" altLang="en-US" sz="1200" dirty="0">
              <a:solidFill>
                <a:schemeClr val="tx1"/>
              </a:solidFill>
              <a:latin typeface="微软雅黑" pitchFamily="34" charset="-122"/>
              <a:ea typeface="微软雅黑" pitchFamily="34" charset="-122"/>
            </a:endParaRPr>
          </a:p>
        </p:txBody>
      </p:sp>
      <p:sp>
        <p:nvSpPr>
          <p:cNvPr id="67" name="矩形 66"/>
          <p:cNvSpPr/>
          <p:nvPr/>
        </p:nvSpPr>
        <p:spPr>
          <a:xfrm>
            <a:off x="3491880" y="2283718"/>
            <a:ext cx="1548172" cy="355079"/>
          </a:xfrm>
          <a:prstGeom prst="rect">
            <a:avLst/>
          </a:prstGeom>
          <a:solidFill>
            <a:srgbClr val="04AEDA"/>
          </a:solidFill>
          <a:ln>
            <a:solidFill>
              <a:srgbClr val="04AEDA"/>
            </a:solidFill>
          </a:ln>
        </p:spPr>
        <p:style>
          <a:lnRef idx="1">
            <a:schemeClr val="accent2"/>
          </a:lnRef>
          <a:fillRef idx="2">
            <a:schemeClr val="accent2"/>
          </a:fillRef>
          <a:effectRef idx="1">
            <a:schemeClr val="accent2"/>
          </a:effectRef>
          <a:fontRef idx="minor">
            <a:schemeClr val="dk1"/>
          </a:fontRef>
        </p:style>
        <p:txBody>
          <a:bodyPr rtlCol="0" anchor="ctr"/>
          <a:lstStyle/>
          <a:p>
            <a:pPr algn="ctr"/>
            <a:r>
              <a:rPr lang="en-US" altLang="zh-CN" sz="1200" dirty="0" smtClean="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 </a:t>
            </a:r>
            <a:r>
              <a:rPr lang="en-US" altLang="zh-CN" sz="1200" dirty="0" err="1" smtClean="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dingdan</a:t>
            </a:r>
            <a:r>
              <a:rPr lang="zh-CN" altLang="en-US" sz="1200" dirty="0" smtClean="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表</a:t>
            </a:r>
            <a:endParaRPr lang="zh-CN" altLang="en-US" sz="1200"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68" name="矩形 67"/>
          <p:cNvSpPr/>
          <p:nvPr/>
        </p:nvSpPr>
        <p:spPr>
          <a:xfrm>
            <a:off x="3491880" y="2806628"/>
            <a:ext cx="1548172" cy="355079"/>
          </a:xfrm>
          <a:prstGeom prst="rect">
            <a:avLst/>
          </a:prstGeom>
          <a:solidFill>
            <a:srgbClr val="04AEDA"/>
          </a:solidFill>
          <a:ln>
            <a:solidFill>
              <a:srgbClr val="04AEDA"/>
            </a:solidFill>
          </a:ln>
        </p:spPr>
        <p:style>
          <a:lnRef idx="1">
            <a:schemeClr val="accent2"/>
          </a:lnRef>
          <a:fillRef idx="2">
            <a:schemeClr val="accent2"/>
          </a:fillRef>
          <a:effectRef idx="1">
            <a:schemeClr val="accent2"/>
          </a:effectRef>
          <a:fontRef idx="minor">
            <a:schemeClr val="dk1"/>
          </a:fontRef>
        </p:style>
        <p:txBody>
          <a:bodyPr rtlCol="0" anchor="ctr"/>
          <a:lstStyle/>
          <a:p>
            <a:pPr algn="ctr"/>
            <a:r>
              <a:rPr lang="en-US" altLang="zh-CN" sz="1200" dirty="0" smtClean="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 </a:t>
            </a:r>
            <a:r>
              <a:rPr lang="en-US" altLang="zh-CN" sz="1200" dirty="0" err="1" smtClean="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gouwuche</a:t>
            </a:r>
            <a:r>
              <a:rPr lang="zh-CN" altLang="en-US" sz="1200" dirty="0" smtClean="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表</a:t>
            </a:r>
            <a:endParaRPr lang="en-US" altLang="zh-CN" sz="1200" dirty="0" smtClean="0">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69" name="矩形 68"/>
          <p:cNvSpPr/>
          <p:nvPr/>
        </p:nvSpPr>
        <p:spPr>
          <a:xfrm>
            <a:off x="3347864" y="3354411"/>
            <a:ext cx="1800200" cy="355079"/>
          </a:xfrm>
          <a:prstGeom prst="rect">
            <a:avLst/>
          </a:prstGeom>
          <a:solidFill>
            <a:srgbClr val="04AEDA"/>
          </a:solidFill>
          <a:ln>
            <a:solidFill>
              <a:srgbClr val="04AEDA"/>
            </a:solidFill>
          </a:ln>
        </p:spPr>
        <p:style>
          <a:lnRef idx="1">
            <a:schemeClr val="accent2"/>
          </a:lnRef>
          <a:fillRef idx="2">
            <a:schemeClr val="accent2"/>
          </a:fillRef>
          <a:effectRef idx="1">
            <a:schemeClr val="accent2"/>
          </a:effectRef>
          <a:fontRef idx="minor">
            <a:schemeClr val="dk1"/>
          </a:fontRef>
        </p:style>
        <p:txBody>
          <a:bodyPr rtlCol="0" anchor="ctr"/>
          <a:lstStyle/>
          <a:p>
            <a:r>
              <a:rPr lang="en-US" altLang="zh-CN" sz="1200" dirty="0" err="1" smtClean="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Gouwuchedingdan</a:t>
            </a:r>
            <a:r>
              <a:rPr lang="zh-CN" altLang="en-US" sz="1200" dirty="0" smtClean="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表</a:t>
            </a:r>
            <a:endParaRPr lang="en-US" altLang="zh-CN" sz="1200" dirty="0" smtClean="0">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70" name="矩形 69"/>
          <p:cNvSpPr/>
          <p:nvPr/>
        </p:nvSpPr>
        <p:spPr>
          <a:xfrm>
            <a:off x="5292080" y="1735935"/>
            <a:ext cx="1548172" cy="355079"/>
          </a:xfrm>
          <a:prstGeom prst="rect">
            <a:avLst/>
          </a:prstGeom>
          <a:solidFill>
            <a:srgbClr val="04AEDA"/>
          </a:solidFill>
          <a:ln>
            <a:solidFill>
              <a:srgbClr val="04AEDA"/>
            </a:solidFill>
          </a:ln>
        </p:spPr>
        <p:style>
          <a:lnRef idx="1">
            <a:schemeClr val="accent2"/>
          </a:lnRef>
          <a:fillRef idx="2">
            <a:schemeClr val="accent2"/>
          </a:fillRef>
          <a:effectRef idx="1">
            <a:schemeClr val="accent2"/>
          </a:effectRef>
          <a:fontRef idx="minor">
            <a:schemeClr val="dk1"/>
          </a:fontRef>
        </p:style>
        <p:txBody>
          <a:bodyPr rtlCol="0" anchor="ctr"/>
          <a:lstStyle/>
          <a:p>
            <a:pPr algn="ctr"/>
            <a:r>
              <a:rPr lang="en-US" altLang="zh-CN" sz="1200" dirty="0" err="1" smtClean="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huiyuan</a:t>
            </a:r>
            <a:r>
              <a:rPr lang="zh-CN" altLang="en-US" sz="1200" dirty="0" smtClean="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表</a:t>
            </a:r>
            <a:endParaRPr lang="en-US" altLang="zh-CN" sz="1200" dirty="0" smtClean="0">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71" name="矩形 70"/>
          <p:cNvSpPr/>
          <p:nvPr/>
        </p:nvSpPr>
        <p:spPr>
          <a:xfrm>
            <a:off x="5292080" y="2283718"/>
            <a:ext cx="1584176" cy="355079"/>
          </a:xfrm>
          <a:prstGeom prst="rect">
            <a:avLst/>
          </a:prstGeom>
          <a:solidFill>
            <a:srgbClr val="04AEDA"/>
          </a:solidFill>
          <a:ln>
            <a:solidFill>
              <a:srgbClr val="04AEDA"/>
            </a:solidFill>
          </a:ln>
        </p:spPr>
        <p:style>
          <a:lnRef idx="1">
            <a:schemeClr val="accent2"/>
          </a:lnRef>
          <a:fillRef idx="2">
            <a:schemeClr val="accent2"/>
          </a:fillRef>
          <a:effectRef idx="1">
            <a:schemeClr val="accent2"/>
          </a:effectRef>
          <a:fontRef idx="minor">
            <a:schemeClr val="dk1"/>
          </a:fontRef>
        </p:style>
        <p:txBody>
          <a:bodyPr rtlCol="0" anchor="ctr"/>
          <a:lstStyle/>
          <a:p>
            <a:pPr indent="304800">
              <a:lnSpc>
                <a:spcPct val="150000"/>
              </a:lnSpc>
            </a:pPr>
            <a:r>
              <a:rPr lang="en-US" altLang="zh-CN" sz="1200" kern="100" dirty="0" smtClean="0">
                <a:solidFill>
                  <a:schemeClr val="bg1"/>
                </a:solidFill>
                <a:latin typeface="微软雅黑" pitchFamily="34" charset="-122"/>
                <a:ea typeface="微软雅黑" pitchFamily="34" charset="-122"/>
                <a:cs typeface="Times New Roman"/>
              </a:rPr>
              <a:t>PJ</a:t>
            </a:r>
            <a:r>
              <a:rPr lang="zh-CN" altLang="en-US" sz="1200" kern="100" dirty="0" smtClean="0">
                <a:solidFill>
                  <a:schemeClr val="bg1"/>
                </a:solidFill>
                <a:latin typeface="微软雅黑" pitchFamily="34" charset="-122"/>
                <a:ea typeface="微软雅黑" pitchFamily="34" charset="-122"/>
                <a:cs typeface="Times New Roman"/>
              </a:rPr>
              <a:t>表</a:t>
            </a:r>
            <a:endParaRPr lang="zh-CN" altLang="zh-CN" sz="1200" kern="100" dirty="0">
              <a:solidFill>
                <a:schemeClr val="bg1"/>
              </a:solidFill>
              <a:latin typeface="微软雅黑" pitchFamily="34" charset="-122"/>
              <a:ea typeface="微软雅黑" pitchFamily="34" charset="-122"/>
              <a:cs typeface="Times New Roman"/>
            </a:endParaRPr>
          </a:p>
        </p:txBody>
      </p:sp>
      <p:sp>
        <p:nvSpPr>
          <p:cNvPr id="72" name="矩形 71"/>
          <p:cNvSpPr/>
          <p:nvPr/>
        </p:nvSpPr>
        <p:spPr>
          <a:xfrm>
            <a:off x="5292080" y="2816055"/>
            <a:ext cx="1656184" cy="355079"/>
          </a:xfrm>
          <a:prstGeom prst="rect">
            <a:avLst/>
          </a:prstGeom>
          <a:solidFill>
            <a:srgbClr val="04AEDA"/>
          </a:solidFill>
          <a:ln>
            <a:solidFill>
              <a:srgbClr val="04AEDA"/>
            </a:solidFill>
          </a:ln>
        </p:spPr>
        <p:style>
          <a:lnRef idx="1">
            <a:schemeClr val="accent2"/>
          </a:lnRef>
          <a:fillRef idx="2">
            <a:schemeClr val="accent2"/>
          </a:fillRef>
          <a:effectRef idx="1">
            <a:schemeClr val="accent2"/>
          </a:effectRef>
          <a:fontRef idx="minor">
            <a:schemeClr val="dk1"/>
          </a:fontRef>
        </p:style>
        <p:txBody>
          <a:bodyPr rtlCol="0" anchor="ctr"/>
          <a:lstStyle/>
          <a:p>
            <a:pPr indent="304800">
              <a:lnSpc>
                <a:spcPct val="150000"/>
              </a:lnSpc>
            </a:pPr>
            <a:r>
              <a:rPr lang="en-US" altLang="zh-CN" sz="1200" kern="100" dirty="0" smtClean="0">
                <a:solidFill>
                  <a:schemeClr val="bg1"/>
                </a:solidFill>
                <a:latin typeface="微软雅黑" pitchFamily="34" charset="-122"/>
                <a:ea typeface="微软雅黑" pitchFamily="34" charset="-122"/>
                <a:cs typeface="Times New Roman"/>
              </a:rPr>
              <a:t>Sc</a:t>
            </a:r>
            <a:r>
              <a:rPr lang="zh-CN" altLang="en-US" sz="1200" kern="100" dirty="0" smtClean="0">
                <a:solidFill>
                  <a:schemeClr val="bg1"/>
                </a:solidFill>
                <a:latin typeface="微软雅黑" pitchFamily="34" charset="-122"/>
                <a:ea typeface="微软雅黑" pitchFamily="34" charset="-122"/>
                <a:cs typeface="Times New Roman"/>
              </a:rPr>
              <a:t>表</a:t>
            </a:r>
            <a:endParaRPr lang="zh-CN" altLang="zh-CN" sz="1200" kern="100" dirty="0">
              <a:solidFill>
                <a:schemeClr val="bg1"/>
              </a:solidFill>
              <a:latin typeface="微软雅黑" pitchFamily="34" charset="-122"/>
              <a:ea typeface="微软雅黑" pitchFamily="34" charset="-122"/>
              <a:cs typeface="Times New Roman"/>
            </a:endParaRPr>
          </a:p>
        </p:txBody>
      </p:sp>
      <p:sp>
        <p:nvSpPr>
          <p:cNvPr id="35" name="13 CuadroTexto"/>
          <p:cNvSpPr txBox="1"/>
          <p:nvPr/>
        </p:nvSpPr>
        <p:spPr>
          <a:xfrm>
            <a:off x="7667191" y="4823049"/>
            <a:ext cx="341760" cy="276999"/>
          </a:xfrm>
          <a:prstGeom prst="rect">
            <a:avLst/>
          </a:prstGeom>
          <a:noFill/>
        </p:spPr>
        <p:txBody>
          <a:bodyPr wrap="none" rtlCol="0">
            <a:spAutoFit/>
          </a:bodyPr>
          <a:lstStyle/>
          <a:p>
            <a:pPr algn="ctr"/>
            <a:r>
              <a:rPr lang="en-US" altLang="zh-CN" sz="1200" b="1" dirty="0" smtClean="0">
                <a:solidFill>
                  <a:srgbClr val="04AEDA"/>
                </a:solidFill>
              </a:rPr>
              <a:t>11</a:t>
            </a:r>
            <a:endParaRPr lang="es-ES" sz="1200" b="1" dirty="0">
              <a:solidFill>
                <a:srgbClr val="04AEDA"/>
              </a:solidFill>
            </a:endParaRPr>
          </a:p>
        </p:txBody>
      </p:sp>
      <p:cxnSp>
        <p:nvCxnSpPr>
          <p:cNvPr id="36" name="直接连接符 35"/>
          <p:cNvCxnSpPr/>
          <p:nvPr/>
        </p:nvCxnSpPr>
        <p:spPr>
          <a:xfrm flipH="1">
            <a:off x="213965" y="561975"/>
            <a:ext cx="3097958" cy="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37" name="Rectangle 7"/>
          <p:cNvSpPr>
            <a:spLocks noChangeArrowheads="1"/>
          </p:cNvSpPr>
          <p:nvPr/>
        </p:nvSpPr>
        <p:spPr bwMode="auto">
          <a:xfrm>
            <a:off x="0" y="523876"/>
            <a:ext cx="215900" cy="71438"/>
          </a:xfrm>
          <a:prstGeom prst="rect">
            <a:avLst/>
          </a:prstGeom>
          <a:solidFill>
            <a:srgbClr val="00B0F0"/>
          </a:solidFill>
          <a:ln w="9525">
            <a:noFill/>
            <a:miter lim="800000"/>
            <a:headEnd/>
            <a:tailEnd/>
          </a:ln>
        </p:spPr>
        <p:txBody>
          <a:bodyPr wrap="none" anchor="ctr"/>
          <a:lstStyle/>
          <a:p>
            <a:endParaRPr lang="zh-CN" altLang="en-US"/>
          </a:p>
        </p:txBody>
      </p:sp>
      <p:sp>
        <p:nvSpPr>
          <p:cNvPr id="38" name="TextBox 5"/>
          <p:cNvSpPr txBox="1">
            <a:spLocks noChangeArrowheads="1"/>
          </p:cNvSpPr>
          <p:nvPr/>
        </p:nvSpPr>
        <p:spPr bwMode="auto">
          <a:xfrm>
            <a:off x="560314" y="193675"/>
            <a:ext cx="2555875" cy="403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ts val="2563"/>
              </a:lnSpc>
            </a:pPr>
            <a:r>
              <a:rPr lang="zh-CN" altLang="en-US" sz="2000" dirty="0" smtClean="0">
                <a:latin typeface="微软雅黑" pitchFamily="34" charset="-122"/>
                <a:ea typeface="微软雅黑" pitchFamily="34" charset="-122"/>
              </a:rPr>
              <a:t>数据库设计</a:t>
            </a:r>
            <a:endParaRPr lang="en-US" altLang="zh-CN" sz="2000" dirty="0">
              <a:latin typeface="微软雅黑" pitchFamily="34" charset="-122"/>
              <a:ea typeface="微软雅黑" pitchFamily="34" charset="-122"/>
            </a:endParaRPr>
          </a:p>
        </p:txBody>
      </p:sp>
      <p:sp>
        <p:nvSpPr>
          <p:cNvPr id="40" name="矩形 39"/>
          <p:cNvSpPr/>
          <p:nvPr/>
        </p:nvSpPr>
        <p:spPr>
          <a:xfrm>
            <a:off x="5310934" y="3351003"/>
            <a:ext cx="1709338" cy="355079"/>
          </a:xfrm>
          <a:prstGeom prst="rect">
            <a:avLst/>
          </a:prstGeom>
          <a:noFill/>
          <a:ln>
            <a:solidFill>
              <a:srgbClr val="04AEDA"/>
            </a:solidFill>
          </a:ln>
          <a:effectLst/>
        </p:spPr>
        <p:style>
          <a:lnRef idx="1">
            <a:schemeClr val="accent3"/>
          </a:lnRef>
          <a:fillRef idx="3">
            <a:schemeClr val="accent3"/>
          </a:fillRef>
          <a:effectRef idx="2">
            <a:schemeClr val="accent3"/>
          </a:effectRef>
          <a:fontRef idx="minor">
            <a:schemeClr val="lt1"/>
          </a:fontRef>
        </p:style>
        <p:txBody>
          <a:bodyPr rtlCol="0" anchor="ctr"/>
          <a:lstStyle/>
          <a:p>
            <a:pPr algn="ctr"/>
            <a:r>
              <a:rPr lang="zh-CN" altLang="en-US" sz="1200" dirty="0" smtClean="0">
                <a:solidFill>
                  <a:schemeClr val="tx1"/>
                </a:solidFill>
                <a:latin typeface="微软雅黑" pitchFamily="34" charset="-122"/>
                <a:ea typeface="微软雅黑" pitchFamily="34" charset="-122"/>
              </a:rPr>
              <a:t>商品表</a:t>
            </a:r>
            <a:endParaRPr lang="zh-CN" altLang="en-US" sz="1200" dirty="0">
              <a:solidFill>
                <a:schemeClr val="tx1"/>
              </a:solidFill>
              <a:latin typeface="微软雅黑" pitchFamily="34" charset="-122"/>
              <a:ea typeface="微软雅黑" pitchFamily="34" charset="-122"/>
            </a:endParaRPr>
          </a:p>
        </p:txBody>
      </p:sp>
      <p:sp>
        <p:nvSpPr>
          <p:cNvPr id="41" name="矩形 40"/>
          <p:cNvSpPr/>
          <p:nvPr/>
        </p:nvSpPr>
        <p:spPr>
          <a:xfrm>
            <a:off x="5292080" y="3348392"/>
            <a:ext cx="1728192" cy="355079"/>
          </a:xfrm>
          <a:prstGeom prst="rect">
            <a:avLst/>
          </a:prstGeom>
          <a:solidFill>
            <a:srgbClr val="04AEDA"/>
          </a:solidFill>
          <a:ln>
            <a:solidFill>
              <a:srgbClr val="04AEDA"/>
            </a:solidFill>
          </a:ln>
        </p:spPr>
        <p:style>
          <a:lnRef idx="1">
            <a:schemeClr val="accent2"/>
          </a:lnRef>
          <a:fillRef idx="2">
            <a:schemeClr val="accent2"/>
          </a:fillRef>
          <a:effectRef idx="1">
            <a:schemeClr val="accent2"/>
          </a:effectRef>
          <a:fontRef idx="minor">
            <a:schemeClr val="dk1"/>
          </a:fontRef>
        </p:style>
        <p:txBody>
          <a:bodyPr rtlCol="0" anchor="ctr"/>
          <a:lstStyle/>
          <a:p>
            <a:pPr indent="304800">
              <a:lnSpc>
                <a:spcPct val="150000"/>
              </a:lnSpc>
            </a:pPr>
            <a:r>
              <a:rPr lang="en-US" altLang="zh-CN" sz="1200" kern="100" dirty="0" err="1" smtClean="0">
                <a:solidFill>
                  <a:schemeClr val="bg1"/>
                </a:solidFill>
                <a:latin typeface="微软雅黑" pitchFamily="34" charset="-122"/>
                <a:ea typeface="微软雅黑" pitchFamily="34" charset="-122"/>
                <a:cs typeface="Times New Roman"/>
              </a:rPr>
              <a:t>Shangping</a:t>
            </a:r>
            <a:r>
              <a:rPr lang="zh-CN" altLang="en-US" sz="1200" kern="100" dirty="0" smtClean="0">
                <a:solidFill>
                  <a:schemeClr val="bg1"/>
                </a:solidFill>
                <a:latin typeface="微软雅黑" pitchFamily="34" charset="-122"/>
                <a:ea typeface="微软雅黑" pitchFamily="34" charset="-122"/>
                <a:cs typeface="Times New Roman"/>
              </a:rPr>
              <a:t>表</a:t>
            </a:r>
            <a:endParaRPr lang="zh-CN" altLang="zh-CN" sz="1200" kern="100" dirty="0">
              <a:solidFill>
                <a:schemeClr val="bg1"/>
              </a:solidFill>
              <a:latin typeface="微软雅黑" pitchFamily="34" charset="-122"/>
              <a:ea typeface="微软雅黑" pitchFamily="34" charset="-122"/>
              <a:cs typeface="Times New Roman"/>
            </a:endParaRPr>
          </a:p>
        </p:txBody>
      </p:sp>
      <p:cxnSp>
        <p:nvCxnSpPr>
          <p:cNvPr id="43" name="直接连接符 42"/>
          <p:cNvCxnSpPr/>
          <p:nvPr/>
        </p:nvCxnSpPr>
        <p:spPr>
          <a:xfrm>
            <a:off x="755576" y="1779662"/>
            <a:ext cx="1584176" cy="0"/>
          </a:xfrm>
          <a:prstGeom prst="line">
            <a:avLst/>
          </a:prstGeom>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827584" y="1347614"/>
            <a:ext cx="1368152" cy="369332"/>
          </a:xfrm>
          <a:prstGeom prst="rect">
            <a:avLst/>
          </a:prstGeom>
          <a:noFill/>
        </p:spPr>
        <p:txBody>
          <a:bodyPr wrap="square" rtlCol="0">
            <a:spAutoFit/>
          </a:bodyPr>
          <a:lstStyle/>
          <a:p>
            <a:r>
              <a:rPr lang="zh-CN" altLang="en-US" dirty="0" smtClean="0">
                <a:latin typeface="微软雅黑" pitchFamily="34" charset="-122"/>
                <a:ea typeface="微软雅黑" pitchFamily="34" charset="-122"/>
              </a:rPr>
              <a:t>基本表设计</a:t>
            </a:r>
            <a:endParaRPr lang="zh-CN" altLang="en-US" dirty="0">
              <a:latin typeface="微软雅黑" pitchFamily="34" charset="-122"/>
              <a:ea typeface="微软雅黑" pitchFamily="34" charset="-122"/>
            </a:endParaRPr>
          </a:p>
        </p:txBody>
      </p:sp>
      <p:grpSp>
        <p:nvGrpSpPr>
          <p:cNvPr id="45" name="组合 44"/>
          <p:cNvGrpSpPr/>
          <p:nvPr/>
        </p:nvGrpSpPr>
        <p:grpSpPr>
          <a:xfrm>
            <a:off x="8699181" y="157879"/>
            <a:ext cx="477064" cy="369332"/>
            <a:chOff x="8699181" y="157879"/>
            <a:chExt cx="477064" cy="369332"/>
          </a:xfrm>
        </p:grpSpPr>
        <p:sp>
          <p:nvSpPr>
            <p:cNvPr id="46" name="矩形 45"/>
            <p:cNvSpPr/>
            <p:nvPr/>
          </p:nvSpPr>
          <p:spPr>
            <a:xfrm>
              <a:off x="8721689" y="167211"/>
              <a:ext cx="432048" cy="360000"/>
            </a:xfrm>
            <a:prstGeom prst="rect">
              <a:avLst/>
            </a:prstGeom>
            <a:solidFill>
              <a:srgbClr val="92D05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47" name="TextBox 46"/>
            <p:cNvSpPr txBox="1"/>
            <p:nvPr/>
          </p:nvSpPr>
          <p:spPr>
            <a:xfrm>
              <a:off x="8699181" y="157879"/>
              <a:ext cx="477064" cy="369332"/>
            </a:xfrm>
            <a:prstGeom prst="rect">
              <a:avLst/>
            </a:prstGeom>
            <a:noFill/>
          </p:spPr>
          <p:txBody>
            <a:bodyPr wrap="square" rtlCol="0">
              <a:spAutoFit/>
            </a:bodyPr>
            <a:lstStyle/>
            <a:p>
              <a:pPr algn="ctr"/>
              <a:r>
                <a:rPr lang="en-US" altLang="zh-CN" dirty="0" smtClean="0">
                  <a:solidFill>
                    <a:schemeClr val="bg1"/>
                  </a:solidFill>
                  <a:latin typeface="Segoe UI Light" pitchFamily="34" charset="0"/>
                  <a:ea typeface="专业字体设计服务/WWW.ZTSGC.COM/" pitchFamily="2" charset="-122"/>
                </a:rPr>
                <a:t>14</a:t>
              </a:r>
              <a:endParaRPr lang="zh-CN" altLang="en-US" dirty="0">
                <a:solidFill>
                  <a:schemeClr val="bg1"/>
                </a:solidFill>
                <a:latin typeface="Segoe UI Light" pitchFamily="34" charset="0"/>
                <a:ea typeface="专业字体设计服务/WWW.ZTSGC.COM/" pitchFamily="2" charset="-122"/>
              </a:endParaRPr>
            </a:p>
          </p:txBody>
        </p:sp>
      </p:grpSp>
    </p:spTree>
    <p:extLst>
      <p:ext uri="{BB962C8B-B14F-4D97-AF65-F5344CB8AC3E}">
        <p14:creationId xmlns:p14="http://schemas.microsoft.com/office/powerpoint/2010/main" val="366678437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200" fill="hold"/>
                                        <p:tgtEl>
                                          <p:spTgt spid="45"/>
                                        </p:tgtEl>
                                        <p:attrNameLst>
                                          <p:attrName>ppt_x</p:attrName>
                                        </p:attrNameLst>
                                      </p:cBhvr>
                                      <p:tavLst>
                                        <p:tav tm="0">
                                          <p:val>
                                            <p:strVal val="1+#ppt_w/2"/>
                                          </p:val>
                                        </p:tav>
                                        <p:tav tm="100000">
                                          <p:val>
                                            <p:strVal val="#ppt_x"/>
                                          </p:val>
                                        </p:tav>
                                      </p:tavLst>
                                    </p:anim>
                                    <p:anim calcmode="lin" valueType="num">
                                      <p:cBhvr additive="base">
                                        <p:cTn id="8" dur="200" fill="hold"/>
                                        <p:tgtEl>
                                          <p:spTgt spid="4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44"/>
                                        </p:tgtEl>
                                        <p:attrNameLst>
                                          <p:attrName>style.visibility</p:attrName>
                                        </p:attrNameLst>
                                      </p:cBhvr>
                                      <p:to>
                                        <p:strVal val="visible"/>
                                      </p:to>
                                    </p:set>
                                    <p:animEffect transition="in" filter="slide(fromBottom)">
                                      <p:cBhvr>
                                        <p:cTn id="13" dur="500"/>
                                        <p:tgtEl>
                                          <p:spTgt spid="44"/>
                                        </p:tgtEl>
                                      </p:cBhvr>
                                    </p:animEffect>
                                  </p:childTnLst>
                                </p:cTn>
                              </p:par>
                              <p:par>
                                <p:cTn id="14" presetID="12" presetClass="entr" presetSubtype="4" fill="hold" nodeType="withEffect">
                                  <p:stCondLst>
                                    <p:cond delay="0"/>
                                  </p:stCondLst>
                                  <p:childTnLst>
                                    <p:set>
                                      <p:cBhvr>
                                        <p:cTn id="15" dur="1" fill="hold">
                                          <p:stCondLst>
                                            <p:cond delay="0"/>
                                          </p:stCondLst>
                                        </p:cTn>
                                        <p:tgtEl>
                                          <p:spTgt spid="43"/>
                                        </p:tgtEl>
                                        <p:attrNameLst>
                                          <p:attrName>style.visibility</p:attrName>
                                        </p:attrNameLst>
                                      </p:cBhvr>
                                      <p:to>
                                        <p:strVal val="visible"/>
                                      </p:to>
                                    </p:set>
                                    <p:animEffect transition="in" filter="slide(fromBottom)">
                                      <p:cBhvr>
                                        <p:cTn id="16" dur="500"/>
                                        <p:tgtEl>
                                          <p:spTgt spid="43"/>
                                        </p:tgtEl>
                                      </p:cBhvr>
                                    </p:animEffect>
                                  </p:childTnLst>
                                </p:cTn>
                              </p:par>
                            </p:childTnLst>
                          </p:cTn>
                        </p:par>
                        <p:par>
                          <p:cTn id="17" fill="hold">
                            <p:stCondLst>
                              <p:cond delay="500"/>
                            </p:stCondLst>
                            <p:childTnLst>
                              <p:par>
                                <p:cTn id="18" presetID="9" presetClass="entr" presetSubtype="0" fill="hold" nodeType="afterEffect">
                                  <p:stCondLst>
                                    <p:cond delay="0"/>
                                  </p:stCondLst>
                                  <p:childTnLst>
                                    <p:set>
                                      <p:cBhvr>
                                        <p:cTn id="19" dur="1" fill="hold">
                                          <p:stCondLst>
                                            <p:cond delay="0"/>
                                          </p:stCondLst>
                                        </p:cTn>
                                        <p:tgtEl>
                                          <p:spTgt spid="2050"/>
                                        </p:tgtEl>
                                        <p:attrNameLst>
                                          <p:attrName>style.visibility</p:attrName>
                                        </p:attrNameLst>
                                      </p:cBhvr>
                                      <p:to>
                                        <p:strVal val="visible"/>
                                      </p:to>
                                    </p:set>
                                    <p:animEffect transition="in" filter="dissolve">
                                      <p:cBhvr>
                                        <p:cTn id="20" dur="1000"/>
                                        <p:tgtEl>
                                          <p:spTgt spid="2050"/>
                                        </p:tgtEl>
                                      </p:cBhvr>
                                    </p:animEffect>
                                  </p:childTnLst>
                                </p:cTn>
                              </p:par>
                            </p:childTnLst>
                          </p:cTn>
                        </p:par>
                        <p:par>
                          <p:cTn id="21" fill="hold">
                            <p:stCondLst>
                              <p:cond delay="1500"/>
                            </p:stCondLst>
                            <p:childTnLst>
                              <p:par>
                                <p:cTn id="22" presetID="22" presetClass="entr" presetSubtype="4" fill="hold" nodeType="afterEffect">
                                  <p:stCondLst>
                                    <p:cond delay="0"/>
                                  </p:stCondLst>
                                  <p:childTnLst>
                                    <p:set>
                                      <p:cBhvr>
                                        <p:cTn id="23" dur="1" fill="hold">
                                          <p:stCondLst>
                                            <p:cond delay="0"/>
                                          </p:stCondLst>
                                        </p:cTn>
                                        <p:tgtEl>
                                          <p:spTgt spid="25"/>
                                        </p:tgtEl>
                                        <p:attrNameLst>
                                          <p:attrName>style.visibility</p:attrName>
                                        </p:attrNameLst>
                                      </p:cBhvr>
                                      <p:to>
                                        <p:strVal val="visible"/>
                                      </p:to>
                                    </p:set>
                                    <p:animEffect transition="in" filter="wipe(down)">
                                      <p:cBhvr>
                                        <p:cTn id="24" dur="100"/>
                                        <p:tgtEl>
                                          <p:spTgt spid="25"/>
                                        </p:tgtEl>
                                      </p:cBhvr>
                                    </p:animEffect>
                                  </p:childTnLst>
                                </p:cTn>
                              </p:par>
                              <p:par>
                                <p:cTn id="25" presetID="22" presetClass="exit" presetSubtype="4" fill="hold" nodeType="withEffect">
                                  <p:stCondLst>
                                    <p:cond delay="100"/>
                                  </p:stCondLst>
                                  <p:childTnLst>
                                    <p:animEffect transition="out" filter="wipe(down)">
                                      <p:cBhvr>
                                        <p:cTn id="26" dur="100"/>
                                        <p:tgtEl>
                                          <p:spTgt spid="25"/>
                                        </p:tgtEl>
                                      </p:cBhvr>
                                    </p:animEffect>
                                    <p:set>
                                      <p:cBhvr>
                                        <p:cTn id="27" dur="1" fill="hold">
                                          <p:stCondLst>
                                            <p:cond delay="99"/>
                                          </p:stCondLst>
                                        </p:cTn>
                                        <p:tgtEl>
                                          <p:spTgt spid="25"/>
                                        </p:tgtEl>
                                        <p:attrNameLst>
                                          <p:attrName>style.visibility</p:attrName>
                                        </p:attrNameLst>
                                      </p:cBhvr>
                                      <p:to>
                                        <p:strVal val="hidden"/>
                                      </p:to>
                                    </p:set>
                                  </p:childTnLst>
                                </p:cTn>
                              </p:par>
                              <p:par>
                                <p:cTn id="28" presetID="22" presetClass="entr" presetSubtype="2" fill="hold" nodeType="withEffect">
                                  <p:stCondLst>
                                    <p:cond delay="100"/>
                                  </p:stCondLst>
                                  <p:childTnLst>
                                    <p:set>
                                      <p:cBhvr>
                                        <p:cTn id="29" dur="1" fill="hold">
                                          <p:stCondLst>
                                            <p:cond delay="0"/>
                                          </p:stCondLst>
                                        </p:cTn>
                                        <p:tgtEl>
                                          <p:spTgt spid="26"/>
                                        </p:tgtEl>
                                        <p:attrNameLst>
                                          <p:attrName>style.visibility</p:attrName>
                                        </p:attrNameLst>
                                      </p:cBhvr>
                                      <p:to>
                                        <p:strVal val="visible"/>
                                      </p:to>
                                    </p:set>
                                    <p:animEffect transition="in" filter="wipe(right)">
                                      <p:cBhvr>
                                        <p:cTn id="30" dur="100"/>
                                        <p:tgtEl>
                                          <p:spTgt spid="26"/>
                                        </p:tgtEl>
                                      </p:cBhvr>
                                    </p:animEffect>
                                  </p:childTnLst>
                                </p:cTn>
                              </p:par>
                              <p:par>
                                <p:cTn id="31" presetID="22" presetClass="exit" presetSubtype="2" fill="hold" nodeType="withEffect">
                                  <p:stCondLst>
                                    <p:cond delay="200"/>
                                  </p:stCondLst>
                                  <p:childTnLst>
                                    <p:animEffect transition="out" filter="wipe(right)">
                                      <p:cBhvr>
                                        <p:cTn id="32" dur="100"/>
                                        <p:tgtEl>
                                          <p:spTgt spid="26"/>
                                        </p:tgtEl>
                                      </p:cBhvr>
                                    </p:animEffect>
                                    <p:set>
                                      <p:cBhvr>
                                        <p:cTn id="33" dur="1" fill="hold">
                                          <p:stCondLst>
                                            <p:cond delay="99"/>
                                          </p:stCondLst>
                                        </p:cTn>
                                        <p:tgtEl>
                                          <p:spTgt spid="26"/>
                                        </p:tgtEl>
                                        <p:attrNameLst>
                                          <p:attrName>style.visibility</p:attrName>
                                        </p:attrNameLst>
                                      </p:cBhvr>
                                      <p:to>
                                        <p:strVal val="hidden"/>
                                      </p:to>
                                    </p:set>
                                  </p:childTnLst>
                                </p:cTn>
                              </p:par>
                              <p:par>
                                <p:cTn id="34" presetID="22" presetClass="entr" presetSubtype="2" fill="hold" nodeType="withEffect">
                                  <p:stCondLst>
                                    <p:cond delay="200"/>
                                  </p:stCondLst>
                                  <p:childTnLst>
                                    <p:set>
                                      <p:cBhvr>
                                        <p:cTn id="35" dur="1" fill="hold">
                                          <p:stCondLst>
                                            <p:cond delay="0"/>
                                          </p:stCondLst>
                                        </p:cTn>
                                        <p:tgtEl>
                                          <p:spTgt spid="29"/>
                                        </p:tgtEl>
                                        <p:attrNameLst>
                                          <p:attrName>style.visibility</p:attrName>
                                        </p:attrNameLst>
                                      </p:cBhvr>
                                      <p:to>
                                        <p:strVal val="visible"/>
                                      </p:to>
                                    </p:set>
                                    <p:animEffect transition="in" filter="wipe(right)">
                                      <p:cBhvr>
                                        <p:cTn id="36" dur="100"/>
                                        <p:tgtEl>
                                          <p:spTgt spid="29"/>
                                        </p:tgtEl>
                                      </p:cBhvr>
                                    </p:animEffect>
                                  </p:childTnLst>
                                </p:cTn>
                              </p:par>
                              <p:par>
                                <p:cTn id="37" presetID="22" presetClass="exit" presetSubtype="2" fill="hold" nodeType="withEffect">
                                  <p:stCondLst>
                                    <p:cond delay="300"/>
                                  </p:stCondLst>
                                  <p:childTnLst>
                                    <p:animEffect transition="out" filter="wipe(right)">
                                      <p:cBhvr>
                                        <p:cTn id="38" dur="100"/>
                                        <p:tgtEl>
                                          <p:spTgt spid="29"/>
                                        </p:tgtEl>
                                      </p:cBhvr>
                                    </p:animEffect>
                                    <p:set>
                                      <p:cBhvr>
                                        <p:cTn id="39" dur="1" fill="hold">
                                          <p:stCondLst>
                                            <p:cond delay="99"/>
                                          </p:stCondLst>
                                        </p:cTn>
                                        <p:tgtEl>
                                          <p:spTgt spid="29"/>
                                        </p:tgtEl>
                                        <p:attrNameLst>
                                          <p:attrName>style.visibility</p:attrName>
                                        </p:attrNameLst>
                                      </p:cBhvr>
                                      <p:to>
                                        <p:strVal val="hidden"/>
                                      </p:to>
                                    </p:set>
                                  </p:childTnLst>
                                </p:cTn>
                              </p:par>
                              <p:par>
                                <p:cTn id="40" presetID="22" presetClass="entr" presetSubtype="1" fill="hold" nodeType="withEffect">
                                  <p:stCondLst>
                                    <p:cond delay="300"/>
                                  </p:stCondLst>
                                  <p:childTnLst>
                                    <p:set>
                                      <p:cBhvr>
                                        <p:cTn id="41" dur="1" fill="hold">
                                          <p:stCondLst>
                                            <p:cond delay="0"/>
                                          </p:stCondLst>
                                        </p:cTn>
                                        <p:tgtEl>
                                          <p:spTgt spid="30"/>
                                        </p:tgtEl>
                                        <p:attrNameLst>
                                          <p:attrName>style.visibility</p:attrName>
                                        </p:attrNameLst>
                                      </p:cBhvr>
                                      <p:to>
                                        <p:strVal val="visible"/>
                                      </p:to>
                                    </p:set>
                                    <p:animEffect transition="in" filter="wipe(up)">
                                      <p:cBhvr>
                                        <p:cTn id="42" dur="100"/>
                                        <p:tgtEl>
                                          <p:spTgt spid="30"/>
                                        </p:tgtEl>
                                      </p:cBhvr>
                                    </p:animEffect>
                                  </p:childTnLst>
                                </p:cTn>
                              </p:par>
                              <p:par>
                                <p:cTn id="43" presetID="22" presetClass="exit" presetSubtype="1" fill="hold" nodeType="withEffect">
                                  <p:stCondLst>
                                    <p:cond delay="400"/>
                                  </p:stCondLst>
                                  <p:childTnLst>
                                    <p:animEffect transition="out" filter="wipe(up)">
                                      <p:cBhvr>
                                        <p:cTn id="44" dur="100"/>
                                        <p:tgtEl>
                                          <p:spTgt spid="30"/>
                                        </p:tgtEl>
                                      </p:cBhvr>
                                    </p:animEffect>
                                    <p:set>
                                      <p:cBhvr>
                                        <p:cTn id="45" dur="1" fill="hold">
                                          <p:stCondLst>
                                            <p:cond delay="99"/>
                                          </p:stCondLst>
                                        </p:cTn>
                                        <p:tgtEl>
                                          <p:spTgt spid="30"/>
                                        </p:tgtEl>
                                        <p:attrNameLst>
                                          <p:attrName>style.visibility</p:attrName>
                                        </p:attrNameLst>
                                      </p:cBhvr>
                                      <p:to>
                                        <p:strVal val="hidden"/>
                                      </p:to>
                                    </p:set>
                                  </p:childTnLst>
                                </p:cTn>
                              </p:par>
                              <p:par>
                                <p:cTn id="46" presetID="22" presetClass="entr" presetSubtype="1" fill="hold" nodeType="withEffect">
                                  <p:stCondLst>
                                    <p:cond delay="400"/>
                                  </p:stCondLst>
                                  <p:childTnLst>
                                    <p:set>
                                      <p:cBhvr>
                                        <p:cTn id="47" dur="1" fill="hold">
                                          <p:stCondLst>
                                            <p:cond delay="0"/>
                                          </p:stCondLst>
                                        </p:cTn>
                                        <p:tgtEl>
                                          <p:spTgt spid="31"/>
                                        </p:tgtEl>
                                        <p:attrNameLst>
                                          <p:attrName>style.visibility</p:attrName>
                                        </p:attrNameLst>
                                      </p:cBhvr>
                                      <p:to>
                                        <p:strVal val="visible"/>
                                      </p:to>
                                    </p:set>
                                    <p:animEffect transition="in" filter="wipe(up)">
                                      <p:cBhvr>
                                        <p:cTn id="48" dur="100"/>
                                        <p:tgtEl>
                                          <p:spTgt spid="31"/>
                                        </p:tgtEl>
                                      </p:cBhvr>
                                    </p:animEffect>
                                  </p:childTnLst>
                                </p:cTn>
                              </p:par>
                              <p:par>
                                <p:cTn id="49" presetID="22" presetClass="exit" presetSubtype="1" fill="hold" nodeType="withEffect">
                                  <p:stCondLst>
                                    <p:cond delay="500"/>
                                  </p:stCondLst>
                                  <p:childTnLst>
                                    <p:animEffect transition="out" filter="wipe(up)">
                                      <p:cBhvr>
                                        <p:cTn id="50" dur="100"/>
                                        <p:tgtEl>
                                          <p:spTgt spid="31"/>
                                        </p:tgtEl>
                                      </p:cBhvr>
                                    </p:animEffect>
                                    <p:set>
                                      <p:cBhvr>
                                        <p:cTn id="51" dur="1" fill="hold">
                                          <p:stCondLst>
                                            <p:cond delay="99"/>
                                          </p:stCondLst>
                                        </p:cTn>
                                        <p:tgtEl>
                                          <p:spTgt spid="31"/>
                                        </p:tgtEl>
                                        <p:attrNameLst>
                                          <p:attrName>style.visibility</p:attrName>
                                        </p:attrNameLst>
                                      </p:cBhvr>
                                      <p:to>
                                        <p:strVal val="hidden"/>
                                      </p:to>
                                    </p:set>
                                  </p:childTnLst>
                                </p:cTn>
                              </p:par>
                              <p:par>
                                <p:cTn id="52" presetID="22" presetClass="entr" presetSubtype="8" fill="hold" nodeType="withEffect">
                                  <p:stCondLst>
                                    <p:cond delay="500"/>
                                  </p:stCondLst>
                                  <p:childTnLst>
                                    <p:set>
                                      <p:cBhvr>
                                        <p:cTn id="53" dur="1" fill="hold">
                                          <p:stCondLst>
                                            <p:cond delay="0"/>
                                          </p:stCondLst>
                                        </p:cTn>
                                        <p:tgtEl>
                                          <p:spTgt spid="28"/>
                                        </p:tgtEl>
                                        <p:attrNameLst>
                                          <p:attrName>style.visibility</p:attrName>
                                        </p:attrNameLst>
                                      </p:cBhvr>
                                      <p:to>
                                        <p:strVal val="visible"/>
                                      </p:to>
                                    </p:set>
                                    <p:animEffect transition="in" filter="wipe(left)">
                                      <p:cBhvr>
                                        <p:cTn id="54" dur="100"/>
                                        <p:tgtEl>
                                          <p:spTgt spid="28"/>
                                        </p:tgtEl>
                                      </p:cBhvr>
                                    </p:animEffect>
                                  </p:childTnLst>
                                </p:cTn>
                              </p:par>
                              <p:par>
                                <p:cTn id="55" presetID="22" presetClass="exit" presetSubtype="8" fill="hold" nodeType="withEffect">
                                  <p:stCondLst>
                                    <p:cond delay="600"/>
                                  </p:stCondLst>
                                  <p:childTnLst>
                                    <p:animEffect transition="out" filter="wipe(left)">
                                      <p:cBhvr>
                                        <p:cTn id="56" dur="100"/>
                                        <p:tgtEl>
                                          <p:spTgt spid="28"/>
                                        </p:tgtEl>
                                      </p:cBhvr>
                                    </p:animEffect>
                                    <p:set>
                                      <p:cBhvr>
                                        <p:cTn id="57" dur="1" fill="hold">
                                          <p:stCondLst>
                                            <p:cond delay="99"/>
                                          </p:stCondLst>
                                        </p:cTn>
                                        <p:tgtEl>
                                          <p:spTgt spid="28"/>
                                        </p:tgtEl>
                                        <p:attrNameLst>
                                          <p:attrName>style.visibility</p:attrName>
                                        </p:attrNameLst>
                                      </p:cBhvr>
                                      <p:to>
                                        <p:strVal val="hidden"/>
                                      </p:to>
                                    </p:set>
                                  </p:childTnLst>
                                </p:cTn>
                              </p:par>
                              <p:par>
                                <p:cTn id="58" presetID="22" presetClass="entr" presetSubtype="8" fill="hold" nodeType="withEffect">
                                  <p:stCondLst>
                                    <p:cond delay="600"/>
                                  </p:stCondLst>
                                  <p:childTnLst>
                                    <p:set>
                                      <p:cBhvr>
                                        <p:cTn id="59" dur="1" fill="hold">
                                          <p:stCondLst>
                                            <p:cond delay="0"/>
                                          </p:stCondLst>
                                        </p:cTn>
                                        <p:tgtEl>
                                          <p:spTgt spid="32"/>
                                        </p:tgtEl>
                                        <p:attrNameLst>
                                          <p:attrName>style.visibility</p:attrName>
                                        </p:attrNameLst>
                                      </p:cBhvr>
                                      <p:to>
                                        <p:strVal val="visible"/>
                                      </p:to>
                                    </p:set>
                                    <p:animEffect transition="in" filter="wipe(left)">
                                      <p:cBhvr>
                                        <p:cTn id="60" dur="100"/>
                                        <p:tgtEl>
                                          <p:spTgt spid="32"/>
                                        </p:tgtEl>
                                      </p:cBhvr>
                                    </p:animEffect>
                                  </p:childTnLst>
                                </p:cTn>
                              </p:par>
                              <p:par>
                                <p:cTn id="61" presetID="22" presetClass="exit" presetSubtype="8" fill="hold" nodeType="withEffect">
                                  <p:stCondLst>
                                    <p:cond delay="700"/>
                                  </p:stCondLst>
                                  <p:childTnLst>
                                    <p:animEffect transition="out" filter="wipe(left)">
                                      <p:cBhvr>
                                        <p:cTn id="62" dur="100"/>
                                        <p:tgtEl>
                                          <p:spTgt spid="32"/>
                                        </p:tgtEl>
                                      </p:cBhvr>
                                    </p:animEffect>
                                    <p:set>
                                      <p:cBhvr>
                                        <p:cTn id="63" dur="1" fill="hold">
                                          <p:stCondLst>
                                            <p:cond delay="99"/>
                                          </p:stCondLst>
                                        </p:cTn>
                                        <p:tgtEl>
                                          <p:spTgt spid="32"/>
                                        </p:tgtEl>
                                        <p:attrNameLst>
                                          <p:attrName>style.visibility</p:attrName>
                                        </p:attrNameLst>
                                      </p:cBhvr>
                                      <p:to>
                                        <p:strVal val="hidden"/>
                                      </p:to>
                                    </p:set>
                                  </p:childTnLst>
                                </p:cTn>
                              </p:par>
                              <p:par>
                                <p:cTn id="64" presetID="22" presetClass="entr" presetSubtype="4" fill="hold" nodeType="withEffect">
                                  <p:stCondLst>
                                    <p:cond delay="700"/>
                                  </p:stCondLst>
                                  <p:childTnLst>
                                    <p:set>
                                      <p:cBhvr>
                                        <p:cTn id="65" dur="1" fill="hold">
                                          <p:stCondLst>
                                            <p:cond delay="0"/>
                                          </p:stCondLst>
                                        </p:cTn>
                                        <p:tgtEl>
                                          <p:spTgt spid="27"/>
                                        </p:tgtEl>
                                        <p:attrNameLst>
                                          <p:attrName>style.visibility</p:attrName>
                                        </p:attrNameLst>
                                      </p:cBhvr>
                                      <p:to>
                                        <p:strVal val="visible"/>
                                      </p:to>
                                    </p:set>
                                    <p:animEffect transition="in" filter="wipe(down)">
                                      <p:cBhvr>
                                        <p:cTn id="66" dur="100"/>
                                        <p:tgtEl>
                                          <p:spTgt spid="27"/>
                                        </p:tgtEl>
                                      </p:cBhvr>
                                    </p:animEffect>
                                  </p:childTnLst>
                                </p:cTn>
                              </p:par>
                              <p:par>
                                <p:cTn id="67" presetID="22" presetClass="exit" presetSubtype="4" fill="hold" nodeType="withEffect">
                                  <p:stCondLst>
                                    <p:cond delay="800"/>
                                  </p:stCondLst>
                                  <p:childTnLst>
                                    <p:animEffect transition="out" filter="wipe(down)">
                                      <p:cBhvr>
                                        <p:cTn id="68" dur="100"/>
                                        <p:tgtEl>
                                          <p:spTgt spid="27"/>
                                        </p:tgtEl>
                                      </p:cBhvr>
                                    </p:animEffect>
                                    <p:set>
                                      <p:cBhvr>
                                        <p:cTn id="69" dur="1" fill="hold">
                                          <p:stCondLst>
                                            <p:cond delay="99"/>
                                          </p:stCondLst>
                                        </p:cTn>
                                        <p:tgtEl>
                                          <p:spTgt spid="27"/>
                                        </p:tgtEl>
                                        <p:attrNameLst>
                                          <p:attrName>style.visibility</p:attrName>
                                        </p:attrNameLst>
                                      </p:cBhvr>
                                      <p:to>
                                        <p:strVal val="hidden"/>
                                      </p:to>
                                    </p:set>
                                  </p:childTnLst>
                                </p:cTn>
                              </p:par>
                              <p:par>
                                <p:cTn id="70" presetID="22" presetClass="entr" presetSubtype="4" fill="hold" nodeType="withEffect">
                                  <p:stCondLst>
                                    <p:cond delay="800"/>
                                  </p:stCondLst>
                                  <p:childTnLst>
                                    <p:set>
                                      <p:cBhvr>
                                        <p:cTn id="71" dur="1" fill="hold">
                                          <p:stCondLst>
                                            <p:cond delay="0"/>
                                          </p:stCondLst>
                                        </p:cTn>
                                        <p:tgtEl>
                                          <p:spTgt spid="25"/>
                                        </p:tgtEl>
                                        <p:attrNameLst>
                                          <p:attrName>style.visibility</p:attrName>
                                        </p:attrNameLst>
                                      </p:cBhvr>
                                      <p:to>
                                        <p:strVal val="visible"/>
                                      </p:to>
                                    </p:set>
                                    <p:animEffect transition="in" filter="wipe(down)">
                                      <p:cBhvr>
                                        <p:cTn id="72" dur="100"/>
                                        <p:tgtEl>
                                          <p:spTgt spid="25"/>
                                        </p:tgtEl>
                                      </p:cBhvr>
                                    </p:animEffect>
                                  </p:childTnLst>
                                </p:cTn>
                              </p:par>
                              <p:par>
                                <p:cTn id="73" presetID="22" presetClass="entr" presetSubtype="8" fill="hold" nodeType="withEffect">
                                  <p:stCondLst>
                                    <p:cond delay="850"/>
                                  </p:stCondLst>
                                  <p:childTnLst>
                                    <p:set>
                                      <p:cBhvr>
                                        <p:cTn id="74" dur="1" fill="hold">
                                          <p:stCondLst>
                                            <p:cond delay="0"/>
                                          </p:stCondLst>
                                        </p:cTn>
                                        <p:tgtEl>
                                          <p:spTgt spid="33"/>
                                        </p:tgtEl>
                                        <p:attrNameLst>
                                          <p:attrName>style.visibility</p:attrName>
                                        </p:attrNameLst>
                                      </p:cBhvr>
                                      <p:to>
                                        <p:strVal val="visible"/>
                                      </p:to>
                                    </p:set>
                                    <p:animEffect transition="in" filter="wipe(left)">
                                      <p:cBhvr>
                                        <p:cTn id="75" dur="100"/>
                                        <p:tgtEl>
                                          <p:spTgt spid="33"/>
                                        </p:tgtEl>
                                      </p:cBhvr>
                                    </p:animEffect>
                                  </p:childTnLst>
                                </p:cTn>
                              </p:par>
                              <p:par>
                                <p:cTn id="76" presetID="16" presetClass="entr" presetSubtype="42" fill="hold" nodeType="withEffect">
                                  <p:stCondLst>
                                    <p:cond delay="960"/>
                                  </p:stCondLst>
                                  <p:childTnLst>
                                    <p:set>
                                      <p:cBhvr>
                                        <p:cTn id="77" dur="1" fill="hold">
                                          <p:stCondLst>
                                            <p:cond delay="0"/>
                                          </p:stCondLst>
                                        </p:cTn>
                                        <p:tgtEl>
                                          <p:spTgt spid="34"/>
                                        </p:tgtEl>
                                        <p:attrNameLst>
                                          <p:attrName>style.visibility</p:attrName>
                                        </p:attrNameLst>
                                      </p:cBhvr>
                                      <p:to>
                                        <p:strVal val="visible"/>
                                      </p:to>
                                    </p:set>
                                    <p:animEffect transition="in" filter="barn(outHorizontal)">
                                      <p:cBhvr>
                                        <p:cTn id="78" dur="100"/>
                                        <p:tgtEl>
                                          <p:spTgt spid="34"/>
                                        </p:tgtEl>
                                      </p:cBhvr>
                                    </p:animEffect>
                                  </p:childTnLst>
                                </p:cTn>
                              </p:par>
                            </p:childTnLst>
                          </p:cTn>
                        </p:par>
                        <p:par>
                          <p:cTn id="79" fill="hold">
                            <p:stCondLst>
                              <p:cond delay="2560"/>
                            </p:stCondLst>
                            <p:childTnLst>
                              <p:par>
                                <p:cTn id="80" presetID="22" presetClass="entr" presetSubtype="8" fill="hold" grpId="0" nodeType="afterEffect">
                                  <p:stCondLst>
                                    <p:cond delay="0"/>
                                  </p:stCondLst>
                                  <p:childTnLst>
                                    <p:set>
                                      <p:cBhvr>
                                        <p:cTn id="81" dur="1" fill="hold">
                                          <p:stCondLst>
                                            <p:cond delay="0"/>
                                          </p:stCondLst>
                                        </p:cTn>
                                        <p:tgtEl>
                                          <p:spTgt spid="58"/>
                                        </p:tgtEl>
                                        <p:attrNameLst>
                                          <p:attrName>style.visibility</p:attrName>
                                        </p:attrNameLst>
                                      </p:cBhvr>
                                      <p:to>
                                        <p:strVal val="visible"/>
                                      </p:to>
                                    </p:set>
                                    <p:animEffect transition="in" filter="wipe(left)">
                                      <p:cBhvr>
                                        <p:cTn id="82" dur="500"/>
                                        <p:tgtEl>
                                          <p:spTgt spid="58"/>
                                        </p:tgtEl>
                                      </p:cBhvr>
                                    </p:animEffect>
                                  </p:childTnLst>
                                </p:cTn>
                              </p:par>
                            </p:childTnLst>
                          </p:cTn>
                        </p:par>
                        <p:par>
                          <p:cTn id="83" fill="hold">
                            <p:stCondLst>
                              <p:cond delay="3060"/>
                            </p:stCondLst>
                            <p:childTnLst>
                              <p:par>
                                <p:cTn id="84" presetID="22" presetClass="entr" presetSubtype="8" fill="hold" grpId="0" nodeType="afterEffect">
                                  <p:stCondLst>
                                    <p:cond delay="0"/>
                                  </p:stCondLst>
                                  <p:childTnLst>
                                    <p:set>
                                      <p:cBhvr>
                                        <p:cTn id="85" dur="1" fill="hold">
                                          <p:stCondLst>
                                            <p:cond delay="0"/>
                                          </p:stCondLst>
                                        </p:cTn>
                                        <p:tgtEl>
                                          <p:spTgt spid="59"/>
                                        </p:tgtEl>
                                        <p:attrNameLst>
                                          <p:attrName>style.visibility</p:attrName>
                                        </p:attrNameLst>
                                      </p:cBhvr>
                                      <p:to>
                                        <p:strVal val="visible"/>
                                      </p:to>
                                    </p:set>
                                    <p:animEffect transition="in" filter="wipe(left)">
                                      <p:cBhvr>
                                        <p:cTn id="86" dur="500"/>
                                        <p:tgtEl>
                                          <p:spTgt spid="59"/>
                                        </p:tgtEl>
                                      </p:cBhvr>
                                    </p:animEffect>
                                  </p:childTnLst>
                                </p:cTn>
                              </p:par>
                            </p:childTnLst>
                          </p:cTn>
                        </p:par>
                        <p:par>
                          <p:cTn id="87" fill="hold">
                            <p:stCondLst>
                              <p:cond delay="3560"/>
                            </p:stCondLst>
                            <p:childTnLst>
                              <p:par>
                                <p:cTn id="88" presetID="22" presetClass="entr" presetSubtype="8" fill="hold" grpId="0" nodeType="afterEffect">
                                  <p:stCondLst>
                                    <p:cond delay="0"/>
                                  </p:stCondLst>
                                  <p:childTnLst>
                                    <p:set>
                                      <p:cBhvr>
                                        <p:cTn id="89" dur="1" fill="hold">
                                          <p:stCondLst>
                                            <p:cond delay="0"/>
                                          </p:stCondLst>
                                        </p:cTn>
                                        <p:tgtEl>
                                          <p:spTgt spid="60"/>
                                        </p:tgtEl>
                                        <p:attrNameLst>
                                          <p:attrName>style.visibility</p:attrName>
                                        </p:attrNameLst>
                                      </p:cBhvr>
                                      <p:to>
                                        <p:strVal val="visible"/>
                                      </p:to>
                                    </p:set>
                                    <p:animEffect transition="in" filter="wipe(left)">
                                      <p:cBhvr>
                                        <p:cTn id="90" dur="500"/>
                                        <p:tgtEl>
                                          <p:spTgt spid="60"/>
                                        </p:tgtEl>
                                      </p:cBhvr>
                                    </p:animEffect>
                                  </p:childTnLst>
                                </p:cTn>
                              </p:par>
                            </p:childTnLst>
                          </p:cTn>
                        </p:par>
                        <p:par>
                          <p:cTn id="91" fill="hold">
                            <p:stCondLst>
                              <p:cond delay="4060"/>
                            </p:stCondLst>
                            <p:childTnLst>
                              <p:par>
                                <p:cTn id="92" presetID="22" presetClass="entr" presetSubtype="8" fill="hold" grpId="0" nodeType="afterEffect">
                                  <p:stCondLst>
                                    <p:cond delay="0"/>
                                  </p:stCondLst>
                                  <p:childTnLst>
                                    <p:set>
                                      <p:cBhvr>
                                        <p:cTn id="93" dur="1" fill="hold">
                                          <p:stCondLst>
                                            <p:cond delay="0"/>
                                          </p:stCondLst>
                                        </p:cTn>
                                        <p:tgtEl>
                                          <p:spTgt spid="61"/>
                                        </p:tgtEl>
                                        <p:attrNameLst>
                                          <p:attrName>style.visibility</p:attrName>
                                        </p:attrNameLst>
                                      </p:cBhvr>
                                      <p:to>
                                        <p:strVal val="visible"/>
                                      </p:to>
                                    </p:set>
                                    <p:animEffect transition="in" filter="wipe(left)">
                                      <p:cBhvr>
                                        <p:cTn id="94" dur="500"/>
                                        <p:tgtEl>
                                          <p:spTgt spid="61"/>
                                        </p:tgtEl>
                                      </p:cBhvr>
                                    </p:animEffect>
                                  </p:childTnLst>
                                </p:cTn>
                              </p:par>
                            </p:childTnLst>
                          </p:cTn>
                        </p:par>
                        <p:par>
                          <p:cTn id="95" fill="hold">
                            <p:stCondLst>
                              <p:cond delay="4560"/>
                            </p:stCondLst>
                            <p:childTnLst>
                              <p:par>
                                <p:cTn id="96" presetID="22" presetClass="entr" presetSubtype="8" fill="hold" grpId="0" nodeType="afterEffect">
                                  <p:stCondLst>
                                    <p:cond delay="0"/>
                                  </p:stCondLst>
                                  <p:childTnLst>
                                    <p:set>
                                      <p:cBhvr>
                                        <p:cTn id="97" dur="1" fill="hold">
                                          <p:stCondLst>
                                            <p:cond delay="0"/>
                                          </p:stCondLst>
                                        </p:cTn>
                                        <p:tgtEl>
                                          <p:spTgt spid="63"/>
                                        </p:tgtEl>
                                        <p:attrNameLst>
                                          <p:attrName>style.visibility</p:attrName>
                                        </p:attrNameLst>
                                      </p:cBhvr>
                                      <p:to>
                                        <p:strVal val="visible"/>
                                      </p:to>
                                    </p:set>
                                    <p:animEffect transition="in" filter="wipe(left)">
                                      <p:cBhvr>
                                        <p:cTn id="98" dur="500"/>
                                        <p:tgtEl>
                                          <p:spTgt spid="63"/>
                                        </p:tgtEl>
                                      </p:cBhvr>
                                    </p:animEffect>
                                  </p:childTnLst>
                                </p:cTn>
                              </p:par>
                            </p:childTnLst>
                          </p:cTn>
                        </p:par>
                        <p:par>
                          <p:cTn id="99" fill="hold">
                            <p:stCondLst>
                              <p:cond delay="5060"/>
                            </p:stCondLst>
                            <p:childTnLst>
                              <p:par>
                                <p:cTn id="100" presetID="22" presetClass="entr" presetSubtype="8" fill="hold" grpId="0" nodeType="afterEffect">
                                  <p:stCondLst>
                                    <p:cond delay="0"/>
                                  </p:stCondLst>
                                  <p:childTnLst>
                                    <p:set>
                                      <p:cBhvr>
                                        <p:cTn id="101" dur="1" fill="hold">
                                          <p:stCondLst>
                                            <p:cond delay="0"/>
                                          </p:stCondLst>
                                        </p:cTn>
                                        <p:tgtEl>
                                          <p:spTgt spid="64"/>
                                        </p:tgtEl>
                                        <p:attrNameLst>
                                          <p:attrName>style.visibility</p:attrName>
                                        </p:attrNameLst>
                                      </p:cBhvr>
                                      <p:to>
                                        <p:strVal val="visible"/>
                                      </p:to>
                                    </p:set>
                                    <p:animEffect transition="in" filter="wipe(left)">
                                      <p:cBhvr>
                                        <p:cTn id="102" dur="500"/>
                                        <p:tgtEl>
                                          <p:spTgt spid="64"/>
                                        </p:tgtEl>
                                      </p:cBhvr>
                                    </p:animEffect>
                                  </p:childTnLst>
                                </p:cTn>
                              </p:par>
                            </p:childTnLst>
                          </p:cTn>
                        </p:par>
                        <p:par>
                          <p:cTn id="103" fill="hold">
                            <p:stCondLst>
                              <p:cond delay="5560"/>
                            </p:stCondLst>
                            <p:childTnLst>
                              <p:par>
                                <p:cTn id="104" presetID="22" presetClass="entr" presetSubtype="8" fill="hold" grpId="0" nodeType="afterEffect">
                                  <p:stCondLst>
                                    <p:cond delay="0"/>
                                  </p:stCondLst>
                                  <p:childTnLst>
                                    <p:set>
                                      <p:cBhvr>
                                        <p:cTn id="105" dur="1" fill="hold">
                                          <p:stCondLst>
                                            <p:cond delay="0"/>
                                          </p:stCondLst>
                                        </p:cTn>
                                        <p:tgtEl>
                                          <p:spTgt spid="65"/>
                                        </p:tgtEl>
                                        <p:attrNameLst>
                                          <p:attrName>style.visibility</p:attrName>
                                        </p:attrNameLst>
                                      </p:cBhvr>
                                      <p:to>
                                        <p:strVal val="visible"/>
                                      </p:to>
                                    </p:set>
                                    <p:animEffect transition="in" filter="wipe(left)">
                                      <p:cBhvr>
                                        <p:cTn id="106" dur="500"/>
                                        <p:tgtEl>
                                          <p:spTgt spid="65"/>
                                        </p:tgtEl>
                                      </p:cBhvr>
                                    </p:animEffect>
                                  </p:childTnLst>
                                </p:cTn>
                              </p:par>
                            </p:childTnLst>
                          </p:cTn>
                        </p:par>
                        <p:par>
                          <p:cTn id="107" fill="hold">
                            <p:stCondLst>
                              <p:cond delay="6060"/>
                            </p:stCondLst>
                            <p:childTnLst>
                              <p:par>
                                <p:cTn id="108" presetID="22" presetClass="entr" presetSubtype="8" fill="hold" grpId="0" nodeType="afterEffect">
                                  <p:stCondLst>
                                    <p:cond delay="0"/>
                                  </p:stCondLst>
                                  <p:childTnLst>
                                    <p:set>
                                      <p:cBhvr>
                                        <p:cTn id="109" dur="1" fill="hold">
                                          <p:stCondLst>
                                            <p:cond delay="0"/>
                                          </p:stCondLst>
                                        </p:cTn>
                                        <p:tgtEl>
                                          <p:spTgt spid="40"/>
                                        </p:tgtEl>
                                        <p:attrNameLst>
                                          <p:attrName>style.visibility</p:attrName>
                                        </p:attrNameLst>
                                      </p:cBhvr>
                                      <p:to>
                                        <p:strVal val="visible"/>
                                      </p:to>
                                    </p:set>
                                    <p:animEffect transition="in" filter="wipe(left)">
                                      <p:cBhvr>
                                        <p:cTn id="110" dur="500"/>
                                        <p:tgtEl>
                                          <p:spTgt spid="40"/>
                                        </p:tgtEl>
                                      </p:cBhvr>
                                    </p:animEffect>
                                  </p:childTnLst>
                                </p:cTn>
                              </p:par>
                            </p:childTnLst>
                          </p:cTn>
                        </p:par>
                      </p:childTnLst>
                    </p:cTn>
                  </p:par>
                  <p:par>
                    <p:cTn id="111" fill="hold">
                      <p:stCondLst>
                        <p:cond delay="indefinite"/>
                      </p:stCondLst>
                      <p:childTnLst>
                        <p:par>
                          <p:cTn id="112" fill="hold">
                            <p:stCondLst>
                              <p:cond delay="0"/>
                            </p:stCondLst>
                            <p:childTnLst>
                              <p:par>
                                <p:cTn id="113" presetID="10" presetClass="entr" presetSubtype="0" fill="hold" grpId="0" nodeType="clickEffect">
                                  <p:stCondLst>
                                    <p:cond delay="0"/>
                                  </p:stCondLst>
                                  <p:childTnLst>
                                    <p:set>
                                      <p:cBhvr>
                                        <p:cTn id="114" dur="1" fill="hold">
                                          <p:stCondLst>
                                            <p:cond delay="0"/>
                                          </p:stCondLst>
                                        </p:cTn>
                                        <p:tgtEl>
                                          <p:spTgt spid="62"/>
                                        </p:tgtEl>
                                        <p:attrNameLst>
                                          <p:attrName>style.visibility</p:attrName>
                                        </p:attrNameLst>
                                      </p:cBhvr>
                                      <p:to>
                                        <p:strVal val="visible"/>
                                      </p:to>
                                    </p:set>
                                    <p:animEffect transition="in" filter="fade">
                                      <p:cBhvr>
                                        <p:cTn id="115" dur="1000"/>
                                        <p:tgtEl>
                                          <p:spTgt spid="62"/>
                                        </p:tgtEl>
                                      </p:cBhvr>
                                    </p:animEffect>
                                  </p:childTnLst>
                                </p:cTn>
                              </p:par>
                            </p:childTnLst>
                          </p:cTn>
                        </p:par>
                      </p:childTnLst>
                    </p:cTn>
                  </p:par>
                  <p:par>
                    <p:cTn id="116" fill="hold">
                      <p:stCondLst>
                        <p:cond delay="indefinite"/>
                      </p:stCondLst>
                      <p:childTnLst>
                        <p:par>
                          <p:cTn id="117" fill="hold">
                            <p:stCondLst>
                              <p:cond delay="0"/>
                            </p:stCondLst>
                            <p:childTnLst>
                              <p:par>
                                <p:cTn id="118" presetID="10" presetClass="entr" presetSubtype="0" fill="hold" grpId="0" nodeType="clickEffect">
                                  <p:stCondLst>
                                    <p:cond delay="0"/>
                                  </p:stCondLst>
                                  <p:childTnLst>
                                    <p:set>
                                      <p:cBhvr>
                                        <p:cTn id="119" dur="1" fill="hold">
                                          <p:stCondLst>
                                            <p:cond delay="0"/>
                                          </p:stCondLst>
                                        </p:cTn>
                                        <p:tgtEl>
                                          <p:spTgt spid="67"/>
                                        </p:tgtEl>
                                        <p:attrNameLst>
                                          <p:attrName>style.visibility</p:attrName>
                                        </p:attrNameLst>
                                      </p:cBhvr>
                                      <p:to>
                                        <p:strVal val="visible"/>
                                      </p:to>
                                    </p:set>
                                    <p:animEffect transition="in" filter="fade">
                                      <p:cBhvr>
                                        <p:cTn id="120" dur="1000"/>
                                        <p:tgtEl>
                                          <p:spTgt spid="67"/>
                                        </p:tgtEl>
                                      </p:cBhvr>
                                    </p:animEffect>
                                  </p:childTnLst>
                                </p:cTn>
                              </p:par>
                            </p:childTnLst>
                          </p:cTn>
                        </p:par>
                      </p:childTnLst>
                    </p:cTn>
                  </p:par>
                  <p:par>
                    <p:cTn id="121" fill="hold">
                      <p:stCondLst>
                        <p:cond delay="indefinite"/>
                      </p:stCondLst>
                      <p:childTnLst>
                        <p:par>
                          <p:cTn id="122" fill="hold">
                            <p:stCondLst>
                              <p:cond delay="0"/>
                            </p:stCondLst>
                            <p:childTnLst>
                              <p:par>
                                <p:cTn id="123" presetID="10" presetClass="entr" presetSubtype="0" fill="hold" grpId="0" nodeType="clickEffect">
                                  <p:stCondLst>
                                    <p:cond delay="0"/>
                                  </p:stCondLst>
                                  <p:childTnLst>
                                    <p:set>
                                      <p:cBhvr>
                                        <p:cTn id="124" dur="1" fill="hold">
                                          <p:stCondLst>
                                            <p:cond delay="0"/>
                                          </p:stCondLst>
                                        </p:cTn>
                                        <p:tgtEl>
                                          <p:spTgt spid="68"/>
                                        </p:tgtEl>
                                        <p:attrNameLst>
                                          <p:attrName>style.visibility</p:attrName>
                                        </p:attrNameLst>
                                      </p:cBhvr>
                                      <p:to>
                                        <p:strVal val="visible"/>
                                      </p:to>
                                    </p:set>
                                    <p:animEffect transition="in" filter="fade">
                                      <p:cBhvr>
                                        <p:cTn id="125" dur="1000"/>
                                        <p:tgtEl>
                                          <p:spTgt spid="68"/>
                                        </p:tgtEl>
                                      </p:cBhvr>
                                    </p:animEffect>
                                  </p:childTnLst>
                                </p:cTn>
                              </p:par>
                            </p:childTnLst>
                          </p:cTn>
                        </p:par>
                      </p:childTnLst>
                    </p:cTn>
                  </p:par>
                  <p:par>
                    <p:cTn id="126" fill="hold">
                      <p:stCondLst>
                        <p:cond delay="indefinite"/>
                      </p:stCondLst>
                      <p:childTnLst>
                        <p:par>
                          <p:cTn id="127" fill="hold">
                            <p:stCondLst>
                              <p:cond delay="0"/>
                            </p:stCondLst>
                            <p:childTnLst>
                              <p:par>
                                <p:cTn id="128" presetID="10" presetClass="entr" presetSubtype="0" fill="hold" grpId="0" nodeType="clickEffect">
                                  <p:stCondLst>
                                    <p:cond delay="0"/>
                                  </p:stCondLst>
                                  <p:childTnLst>
                                    <p:set>
                                      <p:cBhvr>
                                        <p:cTn id="129" dur="1" fill="hold">
                                          <p:stCondLst>
                                            <p:cond delay="0"/>
                                          </p:stCondLst>
                                        </p:cTn>
                                        <p:tgtEl>
                                          <p:spTgt spid="69"/>
                                        </p:tgtEl>
                                        <p:attrNameLst>
                                          <p:attrName>style.visibility</p:attrName>
                                        </p:attrNameLst>
                                      </p:cBhvr>
                                      <p:to>
                                        <p:strVal val="visible"/>
                                      </p:to>
                                    </p:set>
                                    <p:animEffect transition="in" filter="fade">
                                      <p:cBhvr>
                                        <p:cTn id="130" dur="1000"/>
                                        <p:tgtEl>
                                          <p:spTgt spid="69"/>
                                        </p:tgtEl>
                                      </p:cBhvr>
                                    </p:animEffect>
                                  </p:childTnLst>
                                </p:cTn>
                              </p:par>
                            </p:childTnLst>
                          </p:cTn>
                        </p:par>
                      </p:childTnLst>
                    </p:cTn>
                  </p:par>
                  <p:par>
                    <p:cTn id="131" fill="hold">
                      <p:stCondLst>
                        <p:cond delay="indefinite"/>
                      </p:stCondLst>
                      <p:childTnLst>
                        <p:par>
                          <p:cTn id="132" fill="hold">
                            <p:stCondLst>
                              <p:cond delay="0"/>
                            </p:stCondLst>
                            <p:childTnLst>
                              <p:par>
                                <p:cTn id="133" presetID="10" presetClass="entr" presetSubtype="0" fill="hold" grpId="0" nodeType="clickEffect">
                                  <p:stCondLst>
                                    <p:cond delay="0"/>
                                  </p:stCondLst>
                                  <p:childTnLst>
                                    <p:set>
                                      <p:cBhvr>
                                        <p:cTn id="134" dur="1" fill="hold">
                                          <p:stCondLst>
                                            <p:cond delay="0"/>
                                          </p:stCondLst>
                                        </p:cTn>
                                        <p:tgtEl>
                                          <p:spTgt spid="70"/>
                                        </p:tgtEl>
                                        <p:attrNameLst>
                                          <p:attrName>style.visibility</p:attrName>
                                        </p:attrNameLst>
                                      </p:cBhvr>
                                      <p:to>
                                        <p:strVal val="visible"/>
                                      </p:to>
                                    </p:set>
                                    <p:animEffect transition="in" filter="fade">
                                      <p:cBhvr>
                                        <p:cTn id="135" dur="1000"/>
                                        <p:tgtEl>
                                          <p:spTgt spid="70"/>
                                        </p:tgtEl>
                                      </p:cBhvr>
                                    </p:animEffect>
                                  </p:childTnLst>
                                </p:cTn>
                              </p:par>
                            </p:childTnLst>
                          </p:cTn>
                        </p:par>
                      </p:childTnLst>
                    </p:cTn>
                  </p:par>
                  <p:par>
                    <p:cTn id="136" fill="hold">
                      <p:stCondLst>
                        <p:cond delay="indefinite"/>
                      </p:stCondLst>
                      <p:childTnLst>
                        <p:par>
                          <p:cTn id="137" fill="hold">
                            <p:stCondLst>
                              <p:cond delay="0"/>
                            </p:stCondLst>
                            <p:childTnLst>
                              <p:par>
                                <p:cTn id="138" presetID="10" presetClass="entr" presetSubtype="0" fill="hold" grpId="0" nodeType="clickEffect">
                                  <p:stCondLst>
                                    <p:cond delay="0"/>
                                  </p:stCondLst>
                                  <p:childTnLst>
                                    <p:set>
                                      <p:cBhvr>
                                        <p:cTn id="139" dur="1" fill="hold">
                                          <p:stCondLst>
                                            <p:cond delay="0"/>
                                          </p:stCondLst>
                                        </p:cTn>
                                        <p:tgtEl>
                                          <p:spTgt spid="71"/>
                                        </p:tgtEl>
                                        <p:attrNameLst>
                                          <p:attrName>style.visibility</p:attrName>
                                        </p:attrNameLst>
                                      </p:cBhvr>
                                      <p:to>
                                        <p:strVal val="visible"/>
                                      </p:to>
                                    </p:set>
                                    <p:animEffect transition="in" filter="fade">
                                      <p:cBhvr>
                                        <p:cTn id="140" dur="1000"/>
                                        <p:tgtEl>
                                          <p:spTgt spid="71"/>
                                        </p:tgtEl>
                                      </p:cBhvr>
                                    </p:animEffect>
                                  </p:childTnLst>
                                </p:cTn>
                              </p:par>
                            </p:childTnLst>
                          </p:cTn>
                        </p:par>
                      </p:childTnLst>
                    </p:cTn>
                  </p:par>
                  <p:par>
                    <p:cTn id="141" fill="hold">
                      <p:stCondLst>
                        <p:cond delay="indefinite"/>
                      </p:stCondLst>
                      <p:childTnLst>
                        <p:par>
                          <p:cTn id="142" fill="hold">
                            <p:stCondLst>
                              <p:cond delay="0"/>
                            </p:stCondLst>
                            <p:childTnLst>
                              <p:par>
                                <p:cTn id="143" presetID="10" presetClass="entr" presetSubtype="0" fill="hold" grpId="0" nodeType="clickEffect">
                                  <p:stCondLst>
                                    <p:cond delay="0"/>
                                  </p:stCondLst>
                                  <p:childTnLst>
                                    <p:set>
                                      <p:cBhvr>
                                        <p:cTn id="144" dur="1" fill="hold">
                                          <p:stCondLst>
                                            <p:cond delay="0"/>
                                          </p:stCondLst>
                                        </p:cTn>
                                        <p:tgtEl>
                                          <p:spTgt spid="72"/>
                                        </p:tgtEl>
                                        <p:attrNameLst>
                                          <p:attrName>style.visibility</p:attrName>
                                        </p:attrNameLst>
                                      </p:cBhvr>
                                      <p:to>
                                        <p:strVal val="visible"/>
                                      </p:to>
                                    </p:set>
                                    <p:animEffect transition="in" filter="fade">
                                      <p:cBhvr>
                                        <p:cTn id="145" dur="1000"/>
                                        <p:tgtEl>
                                          <p:spTgt spid="72"/>
                                        </p:tgtEl>
                                      </p:cBhvr>
                                    </p:animEffect>
                                  </p:childTnLst>
                                </p:cTn>
                              </p:par>
                            </p:childTnLst>
                          </p:cTn>
                        </p:par>
                      </p:childTnLst>
                    </p:cTn>
                  </p:par>
                  <p:par>
                    <p:cTn id="146" fill="hold">
                      <p:stCondLst>
                        <p:cond delay="indefinite"/>
                      </p:stCondLst>
                      <p:childTnLst>
                        <p:par>
                          <p:cTn id="147" fill="hold">
                            <p:stCondLst>
                              <p:cond delay="0"/>
                            </p:stCondLst>
                            <p:childTnLst>
                              <p:par>
                                <p:cTn id="148" presetID="10" presetClass="entr" presetSubtype="0" fill="hold" grpId="0" nodeType="clickEffect">
                                  <p:stCondLst>
                                    <p:cond delay="0"/>
                                  </p:stCondLst>
                                  <p:childTnLst>
                                    <p:set>
                                      <p:cBhvr>
                                        <p:cTn id="149" dur="1" fill="hold">
                                          <p:stCondLst>
                                            <p:cond delay="0"/>
                                          </p:stCondLst>
                                        </p:cTn>
                                        <p:tgtEl>
                                          <p:spTgt spid="41"/>
                                        </p:tgtEl>
                                        <p:attrNameLst>
                                          <p:attrName>style.visibility</p:attrName>
                                        </p:attrNameLst>
                                      </p:cBhvr>
                                      <p:to>
                                        <p:strVal val="visible"/>
                                      </p:to>
                                    </p:set>
                                    <p:animEffect transition="in" filter="fade">
                                      <p:cBhvr>
                                        <p:cTn id="150" dur="10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59" grpId="0" animBg="1"/>
      <p:bldP spid="60" grpId="0" animBg="1"/>
      <p:bldP spid="61" grpId="0" animBg="1"/>
      <p:bldP spid="62" grpId="0" animBg="1"/>
      <p:bldP spid="63" grpId="0" animBg="1"/>
      <p:bldP spid="64" grpId="0" animBg="1"/>
      <p:bldP spid="65" grpId="0" animBg="1"/>
      <p:bldP spid="67" grpId="0" animBg="1"/>
      <p:bldP spid="68" grpId="0" animBg="1"/>
      <p:bldP spid="69" grpId="0" animBg="1"/>
      <p:bldP spid="70" grpId="0" animBg="1"/>
      <p:bldP spid="71" grpId="0" animBg="1"/>
      <p:bldP spid="72" grpId="0" animBg="1"/>
      <p:bldP spid="40" grpId="0" animBg="1"/>
      <p:bldP spid="41" grpId="0" animBg="1"/>
      <p:bldP spid="4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 name="Picture 4" descr="C:\Users\iamisis\Desktop\MetroStation_2.0_XiaZaiBa\metrostation_by_yankoa-d312tty\PNG\Media\Blue\MB_0018_view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63158" y="1399406"/>
            <a:ext cx="2438400" cy="2438400"/>
          </a:xfrm>
          <a:prstGeom prst="rect">
            <a:avLst/>
          </a:prstGeom>
          <a:noFill/>
          <a:extLst>
            <a:ext uri="{909E8E84-426E-40DD-AFC4-6F175D3DCCD1}">
              <a14:hiddenFill xmlns:a14="http://schemas.microsoft.com/office/drawing/2010/main">
                <a:solidFill>
                  <a:srgbClr val="FFFFFF"/>
                </a:solidFill>
              </a14:hiddenFill>
            </a:ext>
          </a:extLst>
        </p:spPr>
      </p:pic>
      <p:sp>
        <p:nvSpPr>
          <p:cNvPr id="4" name="矩形 3"/>
          <p:cNvSpPr/>
          <p:nvPr/>
        </p:nvSpPr>
        <p:spPr>
          <a:xfrm>
            <a:off x="4665654" y="771551"/>
            <a:ext cx="502920" cy="502602"/>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p:spPr>
        <p:style>
          <a:lnRef idx="1">
            <a:schemeClr val="accent5"/>
          </a:lnRef>
          <a:fillRef idx="3">
            <a:schemeClr val="accent5"/>
          </a:fillRef>
          <a:effectRef idx="2">
            <a:schemeClr val="accent5"/>
          </a:effectRef>
          <a:fontRef idx="minor">
            <a:schemeClr val="lt1"/>
          </a:fontRef>
        </p:style>
        <p:txBody>
          <a:bodyPr anchor="ctr"/>
          <a:lstStyle/>
          <a:p>
            <a:pPr algn="ctr">
              <a:defRPr/>
            </a:pPr>
            <a:r>
              <a:rPr lang="en-US" altLang="zh-CN" sz="1600" b="1" spc="50" dirty="0" smtClean="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rPr>
              <a:t>1</a:t>
            </a:r>
            <a:endParaRPr lang="zh-CN" altLang="en-US" sz="1600" b="1" spc="50" dirty="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5" name="矩形 4"/>
          <p:cNvSpPr/>
          <p:nvPr/>
        </p:nvSpPr>
        <p:spPr>
          <a:xfrm>
            <a:off x="5602232"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选</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6" name="矩形 5"/>
          <p:cNvSpPr/>
          <p:nvPr/>
        </p:nvSpPr>
        <p:spPr>
          <a:xfrm>
            <a:off x="5835440"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题</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7" name="矩形 6"/>
          <p:cNvSpPr/>
          <p:nvPr/>
        </p:nvSpPr>
        <p:spPr>
          <a:xfrm>
            <a:off x="6068648"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的</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8" name="矩形 7"/>
          <p:cNvSpPr/>
          <p:nvPr/>
        </p:nvSpPr>
        <p:spPr>
          <a:xfrm>
            <a:off x="6301856"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意</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9" name="矩形 8"/>
          <p:cNvSpPr/>
          <p:nvPr/>
        </p:nvSpPr>
        <p:spPr>
          <a:xfrm>
            <a:off x="6535064"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义</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0" name="矩形 9"/>
          <p:cNvSpPr/>
          <p:nvPr/>
        </p:nvSpPr>
        <p:spPr>
          <a:xfrm>
            <a:off x="6768272"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3" name="矩形 12"/>
          <p:cNvSpPr/>
          <p:nvPr/>
        </p:nvSpPr>
        <p:spPr>
          <a:xfrm>
            <a:off x="5347644" y="771551"/>
            <a:ext cx="259352" cy="502603"/>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43" name="矩形 42"/>
          <p:cNvSpPr/>
          <p:nvPr/>
        </p:nvSpPr>
        <p:spPr>
          <a:xfrm>
            <a:off x="4665654" y="1419623"/>
            <a:ext cx="502920" cy="502602"/>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p:spPr>
        <p:style>
          <a:lnRef idx="1">
            <a:schemeClr val="accent5"/>
          </a:lnRef>
          <a:fillRef idx="3">
            <a:schemeClr val="accent5"/>
          </a:fillRef>
          <a:effectRef idx="2">
            <a:schemeClr val="accent5"/>
          </a:effectRef>
          <a:fontRef idx="minor">
            <a:schemeClr val="lt1"/>
          </a:fontRef>
        </p:style>
        <p:txBody>
          <a:bodyPr anchor="ctr"/>
          <a:lstStyle/>
          <a:p>
            <a:pPr algn="ctr">
              <a:defRPr/>
            </a:pPr>
            <a:r>
              <a:rPr lang="en-US" altLang="zh-CN" sz="1600" b="1" spc="50" dirty="0" smtClean="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rPr>
              <a:t>2</a:t>
            </a:r>
            <a:endParaRPr lang="zh-CN" altLang="en-US" sz="1600" b="1" spc="50" dirty="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44" name="矩形 43"/>
          <p:cNvSpPr/>
          <p:nvPr/>
        </p:nvSpPr>
        <p:spPr>
          <a:xfrm>
            <a:off x="5602232" y="1419623"/>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系</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45" name="矩形 44"/>
          <p:cNvSpPr/>
          <p:nvPr/>
        </p:nvSpPr>
        <p:spPr>
          <a:xfrm>
            <a:off x="5835440" y="1419623"/>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统</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46" name="矩形 45"/>
          <p:cNvSpPr/>
          <p:nvPr/>
        </p:nvSpPr>
        <p:spPr>
          <a:xfrm>
            <a:off x="6068648" y="1419623"/>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分</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47" name="矩形 46"/>
          <p:cNvSpPr/>
          <p:nvPr/>
        </p:nvSpPr>
        <p:spPr>
          <a:xfrm>
            <a:off x="6301856" y="1419623"/>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析</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48" name="矩形 47"/>
          <p:cNvSpPr/>
          <p:nvPr/>
        </p:nvSpPr>
        <p:spPr>
          <a:xfrm>
            <a:off x="6535064" y="1419623"/>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49" name="矩形 48"/>
          <p:cNvSpPr/>
          <p:nvPr/>
        </p:nvSpPr>
        <p:spPr>
          <a:xfrm>
            <a:off x="6768272" y="1419623"/>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50" name="矩形 49"/>
          <p:cNvSpPr/>
          <p:nvPr/>
        </p:nvSpPr>
        <p:spPr>
          <a:xfrm>
            <a:off x="5347644" y="1419623"/>
            <a:ext cx="259352" cy="502603"/>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27" name="矩形 26"/>
          <p:cNvSpPr/>
          <p:nvPr/>
        </p:nvSpPr>
        <p:spPr>
          <a:xfrm>
            <a:off x="4665654" y="2067695"/>
            <a:ext cx="502920" cy="502602"/>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p:spPr>
        <p:style>
          <a:lnRef idx="1">
            <a:schemeClr val="accent5"/>
          </a:lnRef>
          <a:fillRef idx="3">
            <a:schemeClr val="accent5"/>
          </a:fillRef>
          <a:effectRef idx="2">
            <a:schemeClr val="accent5"/>
          </a:effectRef>
          <a:fontRef idx="minor">
            <a:schemeClr val="lt1"/>
          </a:fontRef>
        </p:style>
        <p:txBody>
          <a:bodyPr anchor="ctr"/>
          <a:lstStyle/>
          <a:p>
            <a:pPr algn="ctr">
              <a:defRPr/>
            </a:pPr>
            <a:r>
              <a:rPr lang="en-US" altLang="zh-CN" sz="1600" b="1" spc="50" dirty="0" smtClean="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rPr>
              <a:t>3</a:t>
            </a:r>
            <a:endParaRPr lang="zh-CN" altLang="en-US" sz="1600" b="1" spc="50" dirty="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28" name="矩形 27"/>
          <p:cNvSpPr/>
          <p:nvPr/>
        </p:nvSpPr>
        <p:spPr>
          <a:xfrm>
            <a:off x="5602232" y="2067695"/>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系</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29" name="矩形 28"/>
          <p:cNvSpPr/>
          <p:nvPr/>
        </p:nvSpPr>
        <p:spPr>
          <a:xfrm>
            <a:off x="5835440" y="2067695"/>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统</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30" name="矩形 29"/>
          <p:cNvSpPr/>
          <p:nvPr/>
        </p:nvSpPr>
        <p:spPr>
          <a:xfrm>
            <a:off x="6068648" y="2067695"/>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总</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31" name="矩形 30"/>
          <p:cNvSpPr/>
          <p:nvPr/>
        </p:nvSpPr>
        <p:spPr>
          <a:xfrm>
            <a:off x="6301856" y="2067695"/>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体</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32" name="矩形 31"/>
          <p:cNvSpPr/>
          <p:nvPr/>
        </p:nvSpPr>
        <p:spPr>
          <a:xfrm>
            <a:off x="6535064" y="2067695"/>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设</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33" name="矩形 32"/>
          <p:cNvSpPr/>
          <p:nvPr/>
        </p:nvSpPr>
        <p:spPr>
          <a:xfrm>
            <a:off x="6768272" y="2067695"/>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计</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34" name="矩形 33"/>
          <p:cNvSpPr/>
          <p:nvPr/>
        </p:nvSpPr>
        <p:spPr>
          <a:xfrm>
            <a:off x="5347644" y="2067695"/>
            <a:ext cx="259352" cy="502603"/>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42" name="矩形 41"/>
          <p:cNvSpPr/>
          <p:nvPr/>
        </p:nvSpPr>
        <p:spPr>
          <a:xfrm>
            <a:off x="4665654" y="2715767"/>
            <a:ext cx="502920" cy="502602"/>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p:spPr>
        <p:style>
          <a:lnRef idx="1">
            <a:schemeClr val="accent5"/>
          </a:lnRef>
          <a:fillRef idx="3">
            <a:schemeClr val="accent5"/>
          </a:fillRef>
          <a:effectRef idx="2">
            <a:schemeClr val="accent5"/>
          </a:effectRef>
          <a:fontRef idx="minor">
            <a:schemeClr val="lt1"/>
          </a:fontRef>
        </p:style>
        <p:txBody>
          <a:bodyPr anchor="ctr"/>
          <a:lstStyle/>
          <a:p>
            <a:pPr algn="ctr">
              <a:defRPr/>
            </a:pPr>
            <a:r>
              <a:rPr lang="en-US" altLang="zh-CN" sz="1600" b="1" spc="50" dirty="0" smtClean="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rPr>
              <a:t>4</a:t>
            </a:r>
            <a:endParaRPr lang="zh-CN" altLang="en-US" sz="1600" b="1" spc="50" dirty="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51" name="矩形 50"/>
          <p:cNvSpPr/>
          <p:nvPr/>
        </p:nvSpPr>
        <p:spPr>
          <a:xfrm>
            <a:off x="5602232" y="2715767"/>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界</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52" name="矩形 51"/>
          <p:cNvSpPr/>
          <p:nvPr/>
        </p:nvSpPr>
        <p:spPr>
          <a:xfrm>
            <a:off x="5835440" y="2715767"/>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面</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53" name="矩形 52"/>
          <p:cNvSpPr/>
          <p:nvPr/>
        </p:nvSpPr>
        <p:spPr>
          <a:xfrm>
            <a:off x="6068648" y="2715767"/>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介</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54" name="矩形 53"/>
          <p:cNvSpPr/>
          <p:nvPr/>
        </p:nvSpPr>
        <p:spPr>
          <a:xfrm>
            <a:off x="6301856" y="2715767"/>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绍</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55" name="矩形 54"/>
          <p:cNvSpPr/>
          <p:nvPr/>
        </p:nvSpPr>
        <p:spPr>
          <a:xfrm>
            <a:off x="6535064" y="2715767"/>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56" name="矩形 55"/>
          <p:cNvSpPr/>
          <p:nvPr/>
        </p:nvSpPr>
        <p:spPr>
          <a:xfrm>
            <a:off x="6768272" y="2715767"/>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57" name="矩形 56"/>
          <p:cNvSpPr/>
          <p:nvPr/>
        </p:nvSpPr>
        <p:spPr>
          <a:xfrm>
            <a:off x="5347644" y="2715767"/>
            <a:ext cx="259352" cy="502603"/>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58" name="矩形 57"/>
          <p:cNvSpPr/>
          <p:nvPr/>
        </p:nvSpPr>
        <p:spPr>
          <a:xfrm>
            <a:off x="5347644" y="3340606"/>
            <a:ext cx="259352" cy="1802894"/>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59" name="矩形 58"/>
          <p:cNvSpPr/>
          <p:nvPr/>
        </p:nvSpPr>
        <p:spPr>
          <a:xfrm>
            <a:off x="5584772" y="3340606"/>
            <a:ext cx="250825" cy="1802894"/>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60" name="矩形 59"/>
          <p:cNvSpPr/>
          <p:nvPr/>
        </p:nvSpPr>
        <p:spPr>
          <a:xfrm>
            <a:off x="5816545" y="3340606"/>
            <a:ext cx="252412" cy="1802894"/>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61" name="矩形 60"/>
          <p:cNvSpPr/>
          <p:nvPr/>
        </p:nvSpPr>
        <p:spPr>
          <a:xfrm>
            <a:off x="6049909" y="3340606"/>
            <a:ext cx="252413" cy="1802894"/>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62" name="矩形 61"/>
          <p:cNvSpPr/>
          <p:nvPr/>
        </p:nvSpPr>
        <p:spPr>
          <a:xfrm>
            <a:off x="6302322" y="3340606"/>
            <a:ext cx="250825" cy="1802894"/>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63" name="矩形 62"/>
          <p:cNvSpPr/>
          <p:nvPr/>
        </p:nvSpPr>
        <p:spPr>
          <a:xfrm>
            <a:off x="6516634" y="3340606"/>
            <a:ext cx="252413" cy="1802894"/>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64" name="矩形 63"/>
          <p:cNvSpPr/>
          <p:nvPr/>
        </p:nvSpPr>
        <p:spPr>
          <a:xfrm>
            <a:off x="6766064" y="3340606"/>
            <a:ext cx="252412" cy="1802894"/>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grpSp>
        <p:nvGrpSpPr>
          <p:cNvPr id="66" name="组合 65"/>
          <p:cNvGrpSpPr/>
          <p:nvPr/>
        </p:nvGrpSpPr>
        <p:grpSpPr>
          <a:xfrm>
            <a:off x="8699181" y="157879"/>
            <a:ext cx="477064" cy="369332"/>
            <a:chOff x="8699181" y="157879"/>
            <a:chExt cx="477064" cy="369332"/>
          </a:xfrm>
        </p:grpSpPr>
        <p:sp>
          <p:nvSpPr>
            <p:cNvPr id="67" name="矩形 66"/>
            <p:cNvSpPr/>
            <p:nvPr/>
          </p:nvSpPr>
          <p:spPr>
            <a:xfrm>
              <a:off x="8721689" y="167211"/>
              <a:ext cx="432048" cy="360000"/>
            </a:xfrm>
            <a:prstGeom prst="rect">
              <a:avLst/>
            </a:prstGeom>
            <a:solidFill>
              <a:srgbClr val="92D05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68" name="TextBox 67"/>
            <p:cNvSpPr txBox="1"/>
            <p:nvPr/>
          </p:nvSpPr>
          <p:spPr>
            <a:xfrm>
              <a:off x="8699181" y="157879"/>
              <a:ext cx="477064" cy="369332"/>
            </a:xfrm>
            <a:prstGeom prst="rect">
              <a:avLst/>
            </a:prstGeom>
            <a:noFill/>
          </p:spPr>
          <p:txBody>
            <a:bodyPr wrap="square" rtlCol="0">
              <a:spAutoFit/>
            </a:bodyPr>
            <a:lstStyle/>
            <a:p>
              <a:pPr algn="ctr"/>
              <a:r>
                <a:rPr lang="en-US" altLang="zh-CN" dirty="0" smtClean="0">
                  <a:solidFill>
                    <a:schemeClr val="bg1"/>
                  </a:solidFill>
                  <a:latin typeface="Segoe UI Light" pitchFamily="34" charset="0"/>
                  <a:ea typeface="专业字体设计服务/WWW.ZTSGC.COM/" pitchFamily="2" charset="-122"/>
                </a:rPr>
                <a:t>15</a:t>
              </a:r>
              <a:endParaRPr lang="zh-CN" altLang="en-US" dirty="0">
                <a:solidFill>
                  <a:schemeClr val="bg1"/>
                </a:solidFill>
                <a:latin typeface="Segoe UI Light" pitchFamily="34" charset="0"/>
                <a:ea typeface="专业字体设计服务/WWW.ZTSGC.COM/" pitchFamily="2" charset="-122"/>
              </a:endParaRPr>
            </a:p>
          </p:txBody>
        </p:sp>
      </p:grpSp>
    </p:spTree>
    <p:extLst>
      <p:ext uri="{BB962C8B-B14F-4D97-AF65-F5344CB8AC3E}">
        <p14:creationId xmlns:p14="http://schemas.microsoft.com/office/powerpoint/2010/main" val="74786255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500"/>
                                        <p:tgtEl>
                                          <p:spTgt spid="42"/>
                                        </p:tgtEl>
                                      </p:cBhvr>
                                    </p:animEffect>
                                  </p:childTnLst>
                                </p:cTn>
                              </p:par>
                              <p:par>
                                <p:cTn id="8" presetID="22" presetClass="entr" presetSubtype="4" fill="hold" grpId="0" nodeType="withEffect">
                                  <p:stCondLst>
                                    <p:cond delay="100"/>
                                  </p:stCondLst>
                                  <p:childTnLst>
                                    <p:set>
                                      <p:cBhvr>
                                        <p:cTn id="9" dur="1" fill="hold">
                                          <p:stCondLst>
                                            <p:cond delay="0"/>
                                          </p:stCondLst>
                                        </p:cTn>
                                        <p:tgtEl>
                                          <p:spTgt spid="58"/>
                                        </p:tgtEl>
                                        <p:attrNameLst>
                                          <p:attrName>style.visibility</p:attrName>
                                        </p:attrNameLst>
                                      </p:cBhvr>
                                      <p:to>
                                        <p:strVal val="visible"/>
                                      </p:to>
                                    </p:set>
                                    <p:animEffect transition="in" filter="wipe(down)">
                                      <p:cBhvr>
                                        <p:cTn id="10" dur="250"/>
                                        <p:tgtEl>
                                          <p:spTgt spid="58"/>
                                        </p:tgtEl>
                                      </p:cBhvr>
                                    </p:animEffect>
                                  </p:childTnLst>
                                </p:cTn>
                              </p:par>
                              <p:par>
                                <p:cTn id="11" presetID="22" presetClass="exit" presetSubtype="1" fill="hold" grpId="1" nodeType="withEffect">
                                  <p:stCondLst>
                                    <p:cond delay="440"/>
                                  </p:stCondLst>
                                  <p:childTnLst>
                                    <p:animEffect transition="out" filter="wipe(up)">
                                      <p:cBhvr>
                                        <p:cTn id="12" dur="250"/>
                                        <p:tgtEl>
                                          <p:spTgt spid="58"/>
                                        </p:tgtEl>
                                      </p:cBhvr>
                                    </p:animEffect>
                                    <p:set>
                                      <p:cBhvr>
                                        <p:cTn id="13" dur="1" fill="hold">
                                          <p:stCondLst>
                                            <p:cond delay="249"/>
                                          </p:stCondLst>
                                        </p:cTn>
                                        <p:tgtEl>
                                          <p:spTgt spid="58"/>
                                        </p:tgtEl>
                                        <p:attrNameLst>
                                          <p:attrName>style.visibility</p:attrName>
                                        </p:attrNameLst>
                                      </p:cBhvr>
                                      <p:to>
                                        <p:strVal val="hidden"/>
                                      </p:to>
                                    </p:set>
                                  </p:childTnLst>
                                </p:cTn>
                              </p:par>
                              <p:par>
                                <p:cTn id="14" presetID="2" presetClass="entr" presetSubtype="4" fill="hold" grpId="0" nodeType="withEffect">
                                  <p:stCondLst>
                                    <p:cond delay="90"/>
                                  </p:stCondLst>
                                  <p:childTnLst>
                                    <p:set>
                                      <p:cBhvr>
                                        <p:cTn id="15" dur="1" fill="hold">
                                          <p:stCondLst>
                                            <p:cond delay="0"/>
                                          </p:stCondLst>
                                        </p:cTn>
                                        <p:tgtEl>
                                          <p:spTgt spid="57"/>
                                        </p:tgtEl>
                                        <p:attrNameLst>
                                          <p:attrName>style.visibility</p:attrName>
                                        </p:attrNameLst>
                                      </p:cBhvr>
                                      <p:to>
                                        <p:strVal val="visible"/>
                                      </p:to>
                                    </p:set>
                                    <p:anim calcmode="lin" valueType="num">
                                      <p:cBhvr additive="base">
                                        <p:cTn id="16" dur="250" fill="hold"/>
                                        <p:tgtEl>
                                          <p:spTgt spid="57"/>
                                        </p:tgtEl>
                                        <p:attrNameLst>
                                          <p:attrName>ppt_x</p:attrName>
                                        </p:attrNameLst>
                                      </p:cBhvr>
                                      <p:tavLst>
                                        <p:tav tm="0">
                                          <p:val>
                                            <p:strVal val="#ppt_x"/>
                                          </p:val>
                                        </p:tav>
                                        <p:tav tm="100000">
                                          <p:val>
                                            <p:strVal val="#ppt_x"/>
                                          </p:val>
                                        </p:tav>
                                      </p:tavLst>
                                    </p:anim>
                                    <p:anim calcmode="lin" valueType="num">
                                      <p:cBhvr additive="base">
                                        <p:cTn id="17" dur="250" fill="hold"/>
                                        <p:tgtEl>
                                          <p:spTgt spid="57"/>
                                        </p:tgtEl>
                                        <p:attrNameLst>
                                          <p:attrName>ppt_y</p:attrName>
                                        </p:attrNameLst>
                                      </p:cBhvr>
                                      <p:tavLst>
                                        <p:tav tm="0">
                                          <p:val>
                                            <p:strVal val="1+#ppt_h/2"/>
                                          </p:val>
                                        </p:tav>
                                        <p:tav tm="100000">
                                          <p:val>
                                            <p:strVal val="#ppt_y"/>
                                          </p:val>
                                        </p:tav>
                                      </p:tavLst>
                                    </p:anim>
                                  </p:childTnLst>
                                </p:cTn>
                              </p:par>
                              <p:par>
                                <p:cTn id="18" presetID="22" presetClass="entr" presetSubtype="4" fill="hold" grpId="0" nodeType="withEffect">
                                  <p:stCondLst>
                                    <p:cond delay="300"/>
                                  </p:stCondLst>
                                  <p:childTnLst>
                                    <p:set>
                                      <p:cBhvr>
                                        <p:cTn id="19" dur="1" fill="hold">
                                          <p:stCondLst>
                                            <p:cond delay="0"/>
                                          </p:stCondLst>
                                        </p:cTn>
                                        <p:tgtEl>
                                          <p:spTgt spid="60"/>
                                        </p:tgtEl>
                                        <p:attrNameLst>
                                          <p:attrName>style.visibility</p:attrName>
                                        </p:attrNameLst>
                                      </p:cBhvr>
                                      <p:to>
                                        <p:strVal val="visible"/>
                                      </p:to>
                                    </p:set>
                                    <p:animEffect transition="in" filter="wipe(down)">
                                      <p:cBhvr>
                                        <p:cTn id="20" dur="250"/>
                                        <p:tgtEl>
                                          <p:spTgt spid="60"/>
                                        </p:tgtEl>
                                      </p:cBhvr>
                                    </p:animEffect>
                                  </p:childTnLst>
                                </p:cTn>
                              </p:par>
                              <p:par>
                                <p:cTn id="21" presetID="22" presetClass="exit" presetSubtype="1" fill="hold" grpId="1" nodeType="withEffect">
                                  <p:stCondLst>
                                    <p:cond delay="550"/>
                                  </p:stCondLst>
                                  <p:childTnLst>
                                    <p:animEffect transition="out" filter="wipe(up)">
                                      <p:cBhvr>
                                        <p:cTn id="22" dur="250"/>
                                        <p:tgtEl>
                                          <p:spTgt spid="60"/>
                                        </p:tgtEl>
                                      </p:cBhvr>
                                    </p:animEffect>
                                    <p:set>
                                      <p:cBhvr>
                                        <p:cTn id="23" dur="1" fill="hold">
                                          <p:stCondLst>
                                            <p:cond delay="249"/>
                                          </p:stCondLst>
                                        </p:cTn>
                                        <p:tgtEl>
                                          <p:spTgt spid="60"/>
                                        </p:tgtEl>
                                        <p:attrNameLst>
                                          <p:attrName>style.visibility</p:attrName>
                                        </p:attrNameLst>
                                      </p:cBhvr>
                                      <p:to>
                                        <p:strVal val="hidden"/>
                                      </p:to>
                                    </p:set>
                                  </p:childTnLst>
                                </p:cTn>
                              </p:par>
                              <p:par>
                                <p:cTn id="24" presetID="2" presetClass="entr" presetSubtype="4" fill="hold" nodeType="withEffect">
                                  <p:stCondLst>
                                    <p:cond delay="280"/>
                                  </p:stCondLst>
                                  <p:childTnLst>
                                    <p:set>
                                      <p:cBhvr>
                                        <p:cTn id="25" dur="1" fill="hold">
                                          <p:stCondLst>
                                            <p:cond delay="0"/>
                                          </p:stCondLst>
                                        </p:cTn>
                                        <p:tgtEl>
                                          <p:spTgt spid="52"/>
                                        </p:tgtEl>
                                        <p:attrNameLst>
                                          <p:attrName>style.visibility</p:attrName>
                                        </p:attrNameLst>
                                      </p:cBhvr>
                                      <p:to>
                                        <p:strVal val="visible"/>
                                      </p:to>
                                    </p:set>
                                    <p:anim calcmode="lin" valueType="num">
                                      <p:cBhvr additive="base">
                                        <p:cTn id="26" dur="250" fill="hold"/>
                                        <p:tgtEl>
                                          <p:spTgt spid="52"/>
                                        </p:tgtEl>
                                        <p:attrNameLst>
                                          <p:attrName>ppt_x</p:attrName>
                                        </p:attrNameLst>
                                      </p:cBhvr>
                                      <p:tavLst>
                                        <p:tav tm="0">
                                          <p:val>
                                            <p:strVal val="#ppt_x"/>
                                          </p:val>
                                        </p:tav>
                                        <p:tav tm="100000">
                                          <p:val>
                                            <p:strVal val="#ppt_x"/>
                                          </p:val>
                                        </p:tav>
                                      </p:tavLst>
                                    </p:anim>
                                    <p:anim calcmode="lin" valueType="num">
                                      <p:cBhvr additive="base">
                                        <p:cTn id="27" dur="250" fill="hold"/>
                                        <p:tgtEl>
                                          <p:spTgt spid="52"/>
                                        </p:tgtEl>
                                        <p:attrNameLst>
                                          <p:attrName>ppt_y</p:attrName>
                                        </p:attrNameLst>
                                      </p:cBhvr>
                                      <p:tavLst>
                                        <p:tav tm="0">
                                          <p:val>
                                            <p:strVal val="1+#ppt_h/2"/>
                                          </p:val>
                                        </p:tav>
                                        <p:tav tm="100000">
                                          <p:val>
                                            <p:strVal val="#ppt_y"/>
                                          </p:val>
                                        </p:tav>
                                      </p:tavLst>
                                    </p:anim>
                                  </p:childTnLst>
                                </p:cTn>
                              </p:par>
                              <p:par>
                                <p:cTn id="28" presetID="22" presetClass="entr" presetSubtype="4" fill="hold" grpId="0" nodeType="withEffect">
                                  <p:stCondLst>
                                    <p:cond delay="500"/>
                                  </p:stCondLst>
                                  <p:childTnLst>
                                    <p:set>
                                      <p:cBhvr>
                                        <p:cTn id="29" dur="1" fill="hold">
                                          <p:stCondLst>
                                            <p:cond delay="0"/>
                                          </p:stCondLst>
                                        </p:cTn>
                                        <p:tgtEl>
                                          <p:spTgt spid="63"/>
                                        </p:tgtEl>
                                        <p:attrNameLst>
                                          <p:attrName>style.visibility</p:attrName>
                                        </p:attrNameLst>
                                      </p:cBhvr>
                                      <p:to>
                                        <p:strVal val="visible"/>
                                      </p:to>
                                    </p:set>
                                    <p:animEffect transition="in" filter="wipe(down)">
                                      <p:cBhvr>
                                        <p:cTn id="30" dur="250"/>
                                        <p:tgtEl>
                                          <p:spTgt spid="63"/>
                                        </p:tgtEl>
                                      </p:cBhvr>
                                    </p:animEffect>
                                  </p:childTnLst>
                                </p:cTn>
                              </p:par>
                              <p:par>
                                <p:cTn id="31" presetID="22" presetClass="exit" presetSubtype="1" fill="hold" grpId="1" nodeType="withEffect">
                                  <p:stCondLst>
                                    <p:cond delay="750"/>
                                  </p:stCondLst>
                                  <p:childTnLst>
                                    <p:animEffect transition="out" filter="wipe(up)">
                                      <p:cBhvr>
                                        <p:cTn id="32" dur="250"/>
                                        <p:tgtEl>
                                          <p:spTgt spid="63"/>
                                        </p:tgtEl>
                                      </p:cBhvr>
                                    </p:animEffect>
                                    <p:set>
                                      <p:cBhvr>
                                        <p:cTn id="33" dur="1" fill="hold">
                                          <p:stCondLst>
                                            <p:cond delay="249"/>
                                          </p:stCondLst>
                                        </p:cTn>
                                        <p:tgtEl>
                                          <p:spTgt spid="63"/>
                                        </p:tgtEl>
                                        <p:attrNameLst>
                                          <p:attrName>style.visibility</p:attrName>
                                        </p:attrNameLst>
                                      </p:cBhvr>
                                      <p:to>
                                        <p:strVal val="hidden"/>
                                      </p:to>
                                    </p:set>
                                  </p:childTnLst>
                                </p:cTn>
                              </p:par>
                              <p:par>
                                <p:cTn id="34" presetID="2" presetClass="entr" presetSubtype="4" fill="hold" nodeType="withEffect">
                                  <p:stCondLst>
                                    <p:cond delay="500"/>
                                  </p:stCondLst>
                                  <p:childTnLst>
                                    <p:set>
                                      <p:cBhvr>
                                        <p:cTn id="35" dur="1" fill="hold">
                                          <p:stCondLst>
                                            <p:cond delay="0"/>
                                          </p:stCondLst>
                                        </p:cTn>
                                        <p:tgtEl>
                                          <p:spTgt spid="55"/>
                                        </p:tgtEl>
                                        <p:attrNameLst>
                                          <p:attrName>style.visibility</p:attrName>
                                        </p:attrNameLst>
                                      </p:cBhvr>
                                      <p:to>
                                        <p:strVal val="visible"/>
                                      </p:to>
                                    </p:set>
                                    <p:anim calcmode="lin" valueType="num">
                                      <p:cBhvr additive="base">
                                        <p:cTn id="36" dur="250" fill="hold"/>
                                        <p:tgtEl>
                                          <p:spTgt spid="55"/>
                                        </p:tgtEl>
                                        <p:attrNameLst>
                                          <p:attrName>ppt_x</p:attrName>
                                        </p:attrNameLst>
                                      </p:cBhvr>
                                      <p:tavLst>
                                        <p:tav tm="0">
                                          <p:val>
                                            <p:strVal val="#ppt_x"/>
                                          </p:val>
                                        </p:tav>
                                        <p:tav tm="100000">
                                          <p:val>
                                            <p:strVal val="#ppt_x"/>
                                          </p:val>
                                        </p:tav>
                                      </p:tavLst>
                                    </p:anim>
                                    <p:anim calcmode="lin" valueType="num">
                                      <p:cBhvr additive="base">
                                        <p:cTn id="37" dur="250" fill="hold"/>
                                        <p:tgtEl>
                                          <p:spTgt spid="55"/>
                                        </p:tgtEl>
                                        <p:attrNameLst>
                                          <p:attrName>ppt_y</p:attrName>
                                        </p:attrNameLst>
                                      </p:cBhvr>
                                      <p:tavLst>
                                        <p:tav tm="0">
                                          <p:val>
                                            <p:strVal val="1+#ppt_h/2"/>
                                          </p:val>
                                        </p:tav>
                                        <p:tav tm="100000">
                                          <p:val>
                                            <p:strVal val="#ppt_y"/>
                                          </p:val>
                                        </p:tav>
                                      </p:tavLst>
                                    </p:anim>
                                  </p:childTnLst>
                                </p:cTn>
                              </p:par>
                              <p:par>
                                <p:cTn id="38" presetID="22" presetClass="entr" presetSubtype="4" fill="hold" grpId="0" nodeType="withEffect">
                                  <p:stCondLst>
                                    <p:cond delay="600"/>
                                  </p:stCondLst>
                                  <p:childTnLst>
                                    <p:set>
                                      <p:cBhvr>
                                        <p:cTn id="39" dur="1" fill="hold">
                                          <p:stCondLst>
                                            <p:cond delay="0"/>
                                          </p:stCondLst>
                                        </p:cTn>
                                        <p:tgtEl>
                                          <p:spTgt spid="59"/>
                                        </p:tgtEl>
                                        <p:attrNameLst>
                                          <p:attrName>style.visibility</p:attrName>
                                        </p:attrNameLst>
                                      </p:cBhvr>
                                      <p:to>
                                        <p:strVal val="visible"/>
                                      </p:to>
                                    </p:set>
                                    <p:animEffect transition="in" filter="wipe(down)">
                                      <p:cBhvr>
                                        <p:cTn id="40" dur="250"/>
                                        <p:tgtEl>
                                          <p:spTgt spid="59"/>
                                        </p:tgtEl>
                                      </p:cBhvr>
                                    </p:animEffect>
                                  </p:childTnLst>
                                </p:cTn>
                              </p:par>
                              <p:par>
                                <p:cTn id="41" presetID="22" presetClass="exit" presetSubtype="1" fill="hold" grpId="1" nodeType="withEffect">
                                  <p:stCondLst>
                                    <p:cond delay="850"/>
                                  </p:stCondLst>
                                  <p:childTnLst>
                                    <p:animEffect transition="out" filter="wipe(up)">
                                      <p:cBhvr>
                                        <p:cTn id="42" dur="250"/>
                                        <p:tgtEl>
                                          <p:spTgt spid="59"/>
                                        </p:tgtEl>
                                      </p:cBhvr>
                                    </p:animEffect>
                                    <p:set>
                                      <p:cBhvr>
                                        <p:cTn id="43" dur="1" fill="hold">
                                          <p:stCondLst>
                                            <p:cond delay="249"/>
                                          </p:stCondLst>
                                        </p:cTn>
                                        <p:tgtEl>
                                          <p:spTgt spid="59"/>
                                        </p:tgtEl>
                                        <p:attrNameLst>
                                          <p:attrName>style.visibility</p:attrName>
                                        </p:attrNameLst>
                                      </p:cBhvr>
                                      <p:to>
                                        <p:strVal val="hidden"/>
                                      </p:to>
                                    </p:set>
                                  </p:childTnLst>
                                </p:cTn>
                              </p:par>
                              <p:par>
                                <p:cTn id="44" presetID="2" presetClass="entr" presetSubtype="4" fill="hold" nodeType="withEffect">
                                  <p:stCondLst>
                                    <p:cond delay="600"/>
                                  </p:stCondLst>
                                  <p:childTnLst>
                                    <p:set>
                                      <p:cBhvr>
                                        <p:cTn id="45" dur="1" fill="hold">
                                          <p:stCondLst>
                                            <p:cond delay="0"/>
                                          </p:stCondLst>
                                        </p:cTn>
                                        <p:tgtEl>
                                          <p:spTgt spid="51"/>
                                        </p:tgtEl>
                                        <p:attrNameLst>
                                          <p:attrName>style.visibility</p:attrName>
                                        </p:attrNameLst>
                                      </p:cBhvr>
                                      <p:to>
                                        <p:strVal val="visible"/>
                                      </p:to>
                                    </p:set>
                                    <p:anim calcmode="lin" valueType="num">
                                      <p:cBhvr additive="base">
                                        <p:cTn id="46" dur="250" fill="hold"/>
                                        <p:tgtEl>
                                          <p:spTgt spid="51"/>
                                        </p:tgtEl>
                                        <p:attrNameLst>
                                          <p:attrName>ppt_x</p:attrName>
                                        </p:attrNameLst>
                                      </p:cBhvr>
                                      <p:tavLst>
                                        <p:tav tm="0">
                                          <p:val>
                                            <p:strVal val="#ppt_x"/>
                                          </p:val>
                                        </p:tav>
                                        <p:tav tm="100000">
                                          <p:val>
                                            <p:strVal val="#ppt_x"/>
                                          </p:val>
                                        </p:tav>
                                      </p:tavLst>
                                    </p:anim>
                                    <p:anim calcmode="lin" valueType="num">
                                      <p:cBhvr additive="base">
                                        <p:cTn id="47" dur="250" fill="hold"/>
                                        <p:tgtEl>
                                          <p:spTgt spid="51"/>
                                        </p:tgtEl>
                                        <p:attrNameLst>
                                          <p:attrName>ppt_y</p:attrName>
                                        </p:attrNameLst>
                                      </p:cBhvr>
                                      <p:tavLst>
                                        <p:tav tm="0">
                                          <p:val>
                                            <p:strVal val="1+#ppt_h/2"/>
                                          </p:val>
                                        </p:tav>
                                        <p:tav tm="100000">
                                          <p:val>
                                            <p:strVal val="#ppt_y"/>
                                          </p:val>
                                        </p:tav>
                                      </p:tavLst>
                                    </p:anim>
                                  </p:childTnLst>
                                </p:cTn>
                              </p:par>
                              <p:par>
                                <p:cTn id="48" presetID="22" presetClass="entr" presetSubtype="4" fill="hold" grpId="0" nodeType="withEffect">
                                  <p:stCondLst>
                                    <p:cond delay="1300"/>
                                  </p:stCondLst>
                                  <p:childTnLst>
                                    <p:set>
                                      <p:cBhvr>
                                        <p:cTn id="49" dur="1" fill="hold">
                                          <p:stCondLst>
                                            <p:cond delay="0"/>
                                          </p:stCondLst>
                                        </p:cTn>
                                        <p:tgtEl>
                                          <p:spTgt spid="61"/>
                                        </p:tgtEl>
                                        <p:attrNameLst>
                                          <p:attrName>style.visibility</p:attrName>
                                        </p:attrNameLst>
                                      </p:cBhvr>
                                      <p:to>
                                        <p:strVal val="visible"/>
                                      </p:to>
                                    </p:set>
                                    <p:animEffect transition="in" filter="wipe(down)">
                                      <p:cBhvr>
                                        <p:cTn id="50" dur="250"/>
                                        <p:tgtEl>
                                          <p:spTgt spid="61"/>
                                        </p:tgtEl>
                                      </p:cBhvr>
                                    </p:animEffect>
                                  </p:childTnLst>
                                </p:cTn>
                              </p:par>
                              <p:par>
                                <p:cTn id="51" presetID="22" presetClass="exit" presetSubtype="1" fill="hold" grpId="1" nodeType="withEffect">
                                  <p:stCondLst>
                                    <p:cond delay="1550"/>
                                  </p:stCondLst>
                                  <p:childTnLst>
                                    <p:animEffect transition="out" filter="wipe(up)">
                                      <p:cBhvr>
                                        <p:cTn id="52" dur="250"/>
                                        <p:tgtEl>
                                          <p:spTgt spid="61"/>
                                        </p:tgtEl>
                                      </p:cBhvr>
                                    </p:animEffect>
                                    <p:set>
                                      <p:cBhvr>
                                        <p:cTn id="53" dur="1" fill="hold">
                                          <p:stCondLst>
                                            <p:cond delay="249"/>
                                          </p:stCondLst>
                                        </p:cTn>
                                        <p:tgtEl>
                                          <p:spTgt spid="61"/>
                                        </p:tgtEl>
                                        <p:attrNameLst>
                                          <p:attrName>style.visibility</p:attrName>
                                        </p:attrNameLst>
                                      </p:cBhvr>
                                      <p:to>
                                        <p:strVal val="hidden"/>
                                      </p:to>
                                    </p:set>
                                  </p:childTnLst>
                                </p:cTn>
                              </p:par>
                              <p:par>
                                <p:cTn id="54" presetID="2" presetClass="entr" presetSubtype="4" fill="hold" nodeType="withEffect">
                                  <p:stCondLst>
                                    <p:cond delay="1300"/>
                                  </p:stCondLst>
                                  <p:childTnLst>
                                    <p:set>
                                      <p:cBhvr>
                                        <p:cTn id="55" dur="1" fill="hold">
                                          <p:stCondLst>
                                            <p:cond delay="0"/>
                                          </p:stCondLst>
                                        </p:cTn>
                                        <p:tgtEl>
                                          <p:spTgt spid="53"/>
                                        </p:tgtEl>
                                        <p:attrNameLst>
                                          <p:attrName>style.visibility</p:attrName>
                                        </p:attrNameLst>
                                      </p:cBhvr>
                                      <p:to>
                                        <p:strVal val="visible"/>
                                      </p:to>
                                    </p:set>
                                    <p:anim calcmode="lin" valueType="num">
                                      <p:cBhvr additive="base">
                                        <p:cTn id="56" dur="250" fill="hold"/>
                                        <p:tgtEl>
                                          <p:spTgt spid="53"/>
                                        </p:tgtEl>
                                        <p:attrNameLst>
                                          <p:attrName>ppt_x</p:attrName>
                                        </p:attrNameLst>
                                      </p:cBhvr>
                                      <p:tavLst>
                                        <p:tav tm="0">
                                          <p:val>
                                            <p:strVal val="#ppt_x"/>
                                          </p:val>
                                        </p:tav>
                                        <p:tav tm="100000">
                                          <p:val>
                                            <p:strVal val="#ppt_x"/>
                                          </p:val>
                                        </p:tav>
                                      </p:tavLst>
                                    </p:anim>
                                    <p:anim calcmode="lin" valueType="num">
                                      <p:cBhvr additive="base">
                                        <p:cTn id="57" dur="250" fill="hold"/>
                                        <p:tgtEl>
                                          <p:spTgt spid="53"/>
                                        </p:tgtEl>
                                        <p:attrNameLst>
                                          <p:attrName>ppt_y</p:attrName>
                                        </p:attrNameLst>
                                      </p:cBhvr>
                                      <p:tavLst>
                                        <p:tav tm="0">
                                          <p:val>
                                            <p:strVal val="1+#ppt_h/2"/>
                                          </p:val>
                                        </p:tav>
                                        <p:tav tm="100000">
                                          <p:val>
                                            <p:strVal val="#ppt_y"/>
                                          </p:val>
                                        </p:tav>
                                      </p:tavLst>
                                    </p:anim>
                                  </p:childTnLst>
                                </p:cTn>
                              </p:par>
                              <p:par>
                                <p:cTn id="58" presetID="22" presetClass="entr" presetSubtype="4" fill="hold" grpId="0" nodeType="withEffect">
                                  <p:stCondLst>
                                    <p:cond delay="1200"/>
                                  </p:stCondLst>
                                  <p:childTnLst>
                                    <p:set>
                                      <p:cBhvr>
                                        <p:cTn id="59" dur="1" fill="hold">
                                          <p:stCondLst>
                                            <p:cond delay="0"/>
                                          </p:stCondLst>
                                        </p:cTn>
                                        <p:tgtEl>
                                          <p:spTgt spid="62"/>
                                        </p:tgtEl>
                                        <p:attrNameLst>
                                          <p:attrName>style.visibility</p:attrName>
                                        </p:attrNameLst>
                                      </p:cBhvr>
                                      <p:to>
                                        <p:strVal val="visible"/>
                                      </p:to>
                                    </p:set>
                                    <p:animEffect transition="in" filter="wipe(down)">
                                      <p:cBhvr>
                                        <p:cTn id="60" dur="250"/>
                                        <p:tgtEl>
                                          <p:spTgt spid="62"/>
                                        </p:tgtEl>
                                      </p:cBhvr>
                                    </p:animEffect>
                                  </p:childTnLst>
                                </p:cTn>
                              </p:par>
                              <p:par>
                                <p:cTn id="61" presetID="22" presetClass="exit" presetSubtype="1" fill="hold" grpId="1" nodeType="withEffect">
                                  <p:stCondLst>
                                    <p:cond delay="1450"/>
                                  </p:stCondLst>
                                  <p:childTnLst>
                                    <p:animEffect transition="out" filter="wipe(up)">
                                      <p:cBhvr>
                                        <p:cTn id="62" dur="250"/>
                                        <p:tgtEl>
                                          <p:spTgt spid="62"/>
                                        </p:tgtEl>
                                      </p:cBhvr>
                                    </p:animEffect>
                                    <p:set>
                                      <p:cBhvr>
                                        <p:cTn id="63" dur="1" fill="hold">
                                          <p:stCondLst>
                                            <p:cond delay="249"/>
                                          </p:stCondLst>
                                        </p:cTn>
                                        <p:tgtEl>
                                          <p:spTgt spid="62"/>
                                        </p:tgtEl>
                                        <p:attrNameLst>
                                          <p:attrName>style.visibility</p:attrName>
                                        </p:attrNameLst>
                                      </p:cBhvr>
                                      <p:to>
                                        <p:strVal val="hidden"/>
                                      </p:to>
                                    </p:set>
                                  </p:childTnLst>
                                </p:cTn>
                              </p:par>
                              <p:par>
                                <p:cTn id="64" presetID="2" presetClass="entr" presetSubtype="4" fill="hold" nodeType="withEffect">
                                  <p:stCondLst>
                                    <p:cond delay="1200"/>
                                  </p:stCondLst>
                                  <p:childTnLst>
                                    <p:set>
                                      <p:cBhvr>
                                        <p:cTn id="65" dur="1" fill="hold">
                                          <p:stCondLst>
                                            <p:cond delay="0"/>
                                          </p:stCondLst>
                                        </p:cTn>
                                        <p:tgtEl>
                                          <p:spTgt spid="54"/>
                                        </p:tgtEl>
                                        <p:attrNameLst>
                                          <p:attrName>style.visibility</p:attrName>
                                        </p:attrNameLst>
                                      </p:cBhvr>
                                      <p:to>
                                        <p:strVal val="visible"/>
                                      </p:to>
                                    </p:set>
                                    <p:anim calcmode="lin" valueType="num">
                                      <p:cBhvr additive="base">
                                        <p:cTn id="66" dur="250" fill="hold"/>
                                        <p:tgtEl>
                                          <p:spTgt spid="54"/>
                                        </p:tgtEl>
                                        <p:attrNameLst>
                                          <p:attrName>ppt_x</p:attrName>
                                        </p:attrNameLst>
                                      </p:cBhvr>
                                      <p:tavLst>
                                        <p:tav tm="0">
                                          <p:val>
                                            <p:strVal val="#ppt_x"/>
                                          </p:val>
                                        </p:tav>
                                        <p:tav tm="100000">
                                          <p:val>
                                            <p:strVal val="#ppt_x"/>
                                          </p:val>
                                        </p:tav>
                                      </p:tavLst>
                                    </p:anim>
                                    <p:anim calcmode="lin" valueType="num">
                                      <p:cBhvr additive="base">
                                        <p:cTn id="67" dur="250" fill="hold"/>
                                        <p:tgtEl>
                                          <p:spTgt spid="54"/>
                                        </p:tgtEl>
                                        <p:attrNameLst>
                                          <p:attrName>ppt_y</p:attrName>
                                        </p:attrNameLst>
                                      </p:cBhvr>
                                      <p:tavLst>
                                        <p:tav tm="0">
                                          <p:val>
                                            <p:strVal val="1+#ppt_h/2"/>
                                          </p:val>
                                        </p:tav>
                                        <p:tav tm="100000">
                                          <p:val>
                                            <p:strVal val="#ppt_y"/>
                                          </p:val>
                                        </p:tav>
                                      </p:tavLst>
                                    </p:anim>
                                  </p:childTnLst>
                                </p:cTn>
                              </p:par>
                              <p:par>
                                <p:cTn id="68" presetID="22" presetClass="entr" presetSubtype="4" fill="hold" grpId="0" nodeType="withEffect">
                                  <p:stCondLst>
                                    <p:cond delay="750"/>
                                  </p:stCondLst>
                                  <p:childTnLst>
                                    <p:set>
                                      <p:cBhvr>
                                        <p:cTn id="69" dur="1" fill="hold">
                                          <p:stCondLst>
                                            <p:cond delay="0"/>
                                          </p:stCondLst>
                                        </p:cTn>
                                        <p:tgtEl>
                                          <p:spTgt spid="64"/>
                                        </p:tgtEl>
                                        <p:attrNameLst>
                                          <p:attrName>style.visibility</p:attrName>
                                        </p:attrNameLst>
                                      </p:cBhvr>
                                      <p:to>
                                        <p:strVal val="visible"/>
                                      </p:to>
                                    </p:set>
                                    <p:animEffect transition="in" filter="wipe(down)">
                                      <p:cBhvr>
                                        <p:cTn id="70" dur="250"/>
                                        <p:tgtEl>
                                          <p:spTgt spid="64"/>
                                        </p:tgtEl>
                                      </p:cBhvr>
                                    </p:animEffect>
                                  </p:childTnLst>
                                </p:cTn>
                              </p:par>
                              <p:par>
                                <p:cTn id="71" presetID="22" presetClass="exit" presetSubtype="1" fill="hold" grpId="1" nodeType="withEffect">
                                  <p:stCondLst>
                                    <p:cond delay="1000"/>
                                  </p:stCondLst>
                                  <p:childTnLst>
                                    <p:animEffect transition="out" filter="wipe(up)">
                                      <p:cBhvr>
                                        <p:cTn id="72" dur="250"/>
                                        <p:tgtEl>
                                          <p:spTgt spid="64"/>
                                        </p:tgtEl>
                                      </p:cBhvr>
                                    </p:animEffect>
                                    <p:set>
                                      <p:cBhvr>
                                        <p:cTn id="73" dur="1" fill="hold">
                                          <p:stCondLst>
                                            <p:cond delay="249"/>
                                          </p:stCondLst>
                                        </p:cTn>
                                        <p:tgtEl>
                                          <p:spTgt spid="64"/>
                                        </p:tgtEl>
                                        <p:attrNameLst>
                                          <p:attrName>style.visibility</p:attrName>
                                        </p:attrNameLst>
                                      </p:cBhvr>
                                      <p:to>
                                        <p:strVal val="hidden"/>
                                      </p:to>
                                    </p:set>
                                  </p:childTnLst>
                                </p:cTn>
                              </p:par>
                              <p:par>
                                <p:cTn id="74" presetID="2" presetClass="entr" presetSubtype="4" fill="hold" nodeType="withEffect">
                                  <p:stCondLst>
                                    <p:cond delay="750"/>
                                  </p:stCondLst>
                                  <p:childTnLst>
                                    <p:set>
                                      <p:cBhvr>
                                        <p:cTn id="75" dur="1" fill="hold">
                                          <p:stCondLst>
                                            <p:cond delay="0"/>
                                          </p:stCondLst>
                                        </p:cTn>
                                        <p:tgtEl>
                                          <p:spTgt spid="56"/>
                                        </p:tgtEl>
                                        <p:attrNameLst>
                                          <p:attrName>style.visibility</p:attrName>
                                        </p:attrNameLst>
                                      </p:cBhvr>
                                      <p:to>
                                        <p:strVal val="visible"/>
                                      </p:to>
                                    </p:set>
                                    <p:anim calcmode="lin" valueType="num">
                                      <p:cBhvr additive="base">
                                        <p:cTn id="76" dur="250" fill="hold"/>
                                        <p:tgtEl>
                                          <p:spTgt spid="56"/>
                                        </p:tgtEl>
                                        <p:attrNameLst>
                                          <p:attrName>ppt_x</p:attrName>
                                        </p:attrNameLst>
                                      </p:cBhvr>
                                      <p:tavLst>
                                        <p:tav tm="0">
                                          <p:val>
                                            <p:strVal val="#ppt_x"/>
                                          </p:val>
                                        </p:tav>
                                        <p:tav tm="100000">
                                          <p:val>
                                            <p:strVal val="#ppt_x"/>
                                          </p:val>
                                        </p:tav>
                                      </p:tavLst>
                                    </p:anim>
                                    <p:anim calcmode="lin" valueType="num">
                                      <p:cBhvr additive="base">
                                        <p:cTn id="77" dur="250" fill="hold"/>
                                        <p:tgtEl>
                                          <p:spTgt spid="56"/>
                                        </p:tgtEl>
                                        <p:attrNameLst>
                                          <p:attrName>ppt_y</p:attrName>
                                        </p:attrNameLst>
                                      </p:cBhvr>
                                      <p:tavLst>
                                        <p:tav tm="0">
                                          <p:val>
                                            <p:strVal val="1+#ppt_h/2"/>
                                          </p:val>
                                        </p:tav>
                                        <p:tav tm="100000">
                                          <p:val>
                                            <p:strVal val="#ppt_y"/>
                                          </p:val>
                                        </p:tav>
                                      </p:tavLst>
                                    </p:anim>
                                  </p:childTnLst>
                                </p:cTn>
                              </p:par>
                              <p:par>
                                <p:cTn id="78" presetID="2" presetClass="entr" presetSubtype="2" fill="hold" nodeType="withEffect">
                                  <p:stCondLst>
                                    <p:cond delay="0"/>
                                  </p:stCondLst>
                                  <p:childTnLst>
                                    <p:set>
                                      <p:cBhvr>
                                        <p:cTn id="79" dur="1" fill="hold">
                                          <p:stCondLst>
                                            <p:cond delay="0"/>
                                          </p:stCondLst>
                                        </p:cTn>
                                        <p:tgtEl>
                                          <p:spTgt spid="66"/>
                                        </p:tgtEl>
                                        <p:attrNameLst>
                                          <p:attrName>style.visibility</p:attrName>
                                        </p:attrNameLst>
                                      </p:cBhvr>
                                      <p:to>
                                        <p:strVal val="visible"/>
                                      </p:to>
                                    </p:set>
                                    <p:anim calcmode="lin" valueType="num">
                                      <p:cBhvr additive="base">
                                        <p:cTn id="80" dur="200" fill="hold"/>
                                        <p:tgtEl>
                                          <p:spTgt spid="66"/>
                                        </p:tgtEl>
                                        <p:attrNameLst>
                                          <p:attrName>ppt_x</p:attrName>
                                        </p:attrNameLst>
                                      </p:cBhvr>
                                      <p:tavLst>
                                        <p:tav tm="0">
                                          <p:val>
                                            <p:strVal val="1+#ppt_w/2"/>
                                          </p:val>
                                        </p:tav>
                                        <p:tav tm="100000">
                                          <p:val>
                                            <p:strVal val="#ppt_x"/>
                                          </p:val>
                                        </p:tav>
                                      </p:tavLst>
                                    </p:anim>
                                    <p:anim calcmode="lin" valueType="num">
                                      <p:cBhvr additive="base">
                                        <p:cTn id="81" dur="200" fill="hold"/>
                                        <p:tgtEl>
                                          <p:spTgt spid="6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57" grpId="0" animBg="1"/>
      <p:bldP spid="58" grpId="0" animBg="1"/>
      <p:bldP spid="58" grpId="1" animBg="1"/>
      <p:bldP spid="59" grpId="0" animBg="1"/>
      <p:bldP spid="59" grpId="1" animBg="1"/>
      <p:bldP spid="60" grpId="0" animBg="1"/>
      <p:bldP spid="60" grpId="1" animBg="1"/>
      <p:bldP spid="61" grpId="0" animBg="1"/>
      <p:bldP spid="61" grpId="1" animBg="1"/>
      <p:bldP spid="62" grpId="0" animBg="1"/>
      <p:bldP spid="62" grpId="1" animBg="1"/>
      <p:bldP spid="63" grpId="0" animBg="1"/>
      <p:bldP spid="63" grpId="1" animBg="1"/>
      <p:bldP spid="64" grpId="0" animBg="1"/>
      <p:bldP spid="64" grpId="1"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907704" y="699542"/>
            <a:ext cx="5256584" cy="707886"/>
          </a:xfrm>
          <a:prstGeom prst="rect">
            <a:avLst/>
          </a:prstGeom>
          <a:noFill/>
        </p:spPr>
        <p:txBody>
          <a:bodyPr wrap="square" rtlCol="0">
            <a:spAutoFit/>
          </a:bodyPr>
          <a:lstStyle/>
          <a:p>
            <a:pPr algn="ctr"/>
            <a:r>
              <a:rPr lang="zh-CN" altLang="en-US" sz="4000" dirty="0" smtClean="0">
                <a:solidFill>
                  <a:schemeClr val="tx1">
                    <a:lumMod val="95000"/>
                    <a:lumOff val="5000"/>
                  </a:schemeClr>
                </a:solidFill>
                <a:latin typeface="微软雅黑" pitchFamily="34" charset="-122"/>
                <a:ea typeface="微软雅黑" pitchFamily="34" charset="-122"/>
              </a:rPr>
              <a:t>程序界面介绍</a:t>
            </a:r>
            <a:endParaRPr lang="zh-CN" altLang="en-US" dirty="0">
              <a:solidFill>
                <a:schemeClr val="tx1">
                  <a:lumMod val="95000"/>
                  <a:lumOff val="5000"/>
                </a:schemeClr>
              </a:solidFill>
              <a:latin typeface="微软雅黑" pitchFamily="34" charset="-122"/>
              <a:ea typeface="微软雅黑" pitchFamily="34" charset="-122"/>
            </a:endParaRPr>
          </a:p>
        </p:txBody>
      </p:sp>
      <p:cxnSp>
        <p:nvCxnSpPr>
          <p:cNvPr id="5" name="直接连接符 4"/>
          <p:cNvCxnSpPr/>
          <p:nvPr/>
        </p:nvCxnSpPr>
        <p:spPr>
          <a:xfrm>
            <a:off x="1259632" y="1851670"/>
            <a:ext cx="7056784" cy="0"/>
          </a:xfrm>
          <a:prstGeom prst="line">
            <a:avLst/>
          </a:prstGeom>
          <a:ln>
            <a:gradFill flip="none" rotWithShape="1">
              <a:gsLst>
                <a:gs pos="0">
                  <a:schemeClr val="tx1"/>
                </a:gs>
                <a:gs pos="100000">
                  <a:schemeClr val="bg1"/>
                </a:gs>
              </a:gsLst>
              <a:path path="shape">
                <a:fillToRect l="50000" t="50000" r="50000" b="50000"/>
              </a:path>
              <a:tileRect/>
            </a:gradFill>
          </a:ln>
          <a:effectLst>
            <a:innerShdw>
              <a:prstClr val="black">
                <a:alpha val="0"/>
              </a:prstClr>
            </a:innerShdw>
          </a:effectLst>
        </p:spPr>
        <p:style>
          <a:lnRef idx="1">
            <a:schemeClr val="accent1"/>
          </a:lnRef>
          <a:fillRef idx="0">
            <a:schemeClr val="accent1"/>
          </a:fillRef>
          <a:effectRef idx="0">
            <a:schemeClr val="accent1"/>
          </a:effectRef>
          <a:fontRef idx="minor">
            <a:schemeClr val="tx1"/>
          </a:fontRef>
        </p:style>
      </p:cxnSp>
      <p:pic>
        <p:nvPicPr>
          <p:cNvPr id="49154" name="Picture 2" descr="1"/>
          <p:cNvPicPr>
            <a:picLocks noChangeAspect="1" noChangeArrowheads="1"/>
          </p:cNvPicPr>
          <p:nvPr/>
        </p:nvPicPr>
        <p:blipFill>
          <a:blip r:embed="rId2" cstate="print"/>
          <a:srcRect/>
          <a:stretch>
            <a:fillRect/>
          </a:stretch>
        </p:blipFill>
        <p:spPr bwMode="auto">
          <a:xfrm>
            <a:off x="1475656" y="2139702"/>
            <a:ext cx="3629025" cy="2362200"/>
          </a:xfrm>
          <a:prstGeom prst="rect">
            <a:avLst/>
          </a:prstGeom>
          <a:ln>
            <a:noFill/>
          </a:ln>
          <a:effectLst>
            <a:softEdge rad="112500"/>
          </a:effectLst>
        </p:spPr>
      </p:pic>
      <p:sp>
        <p:nvSpPr>
          <p:cNvPr id="8" name="TextBox 7"/>
          <p:cNvSpPr txBox="1"/>
          <p:nvPr/>
        </p:nvSpPr>
        <p:spPr>
          <a:xfrm>
            <a:off x="395536" y="2067694"/>
            <a:ext cx="1296144" cy="369332"/>
          </a:xfrm>
          <a:prstGeom prst="rect">
            <a:avLst/>
          </a:prstGeom>
          <a:noFill/>
        </p:spPr>
        <p:txBody>
          <a:bodyPr wrap="square" rtlCol="0">
            <a:spAutoFit/>
          </a:bodyPr>
          <a:lstStyle/>
          <a:p>
            <a:r>
              <a:rPr lang="zh-CN" altLang="en-US" dirty="0" smtClean="0">
                <a:latin typeface="微软雅黑" pitchFamily="34" charset="-122"/>
                <a:ea typeface="微软雅黑" pitchFamily="34" charset="-122"/>
              </a:rPr>
              <a:t>登录页面</a:t>
            </a:r>
            <a:endParaRPr lang="zh-CN" altLang="en-US" dirty="0">
              <a:latin typeface="微软雅黑" pitchFamily="34" charset="-122"/>
              <a:ea typeface="微软雅黑" pitchFamily="34" charset="-122"/>
            </a:endParaRPr>
          </a:p>
        </p:txBody>
      </p:sp>
      <p:sp>
        <p:nvSpPr>
          <p:cNvPr id="9" name="左大括号 8"/>
          <p:cNvSpPr/>
          <p:nvPr/>
        </p:nvSpPr>
        <p:spPr>
          <a:xfrm>
            <a:off x="5364088" y="2571750"/>
            <a:ext cx="648072" cy="1368152"/>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11" name="直接箭头连接符 10"/>
          <p:cNvCxnSpPr/>
          <p:nvPr/>
        </p:nvCxnSpPr>
        <p:spPr>
          <a:xfrm>
            <a:off x="395536" y="2571750"/>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2" name="矩形 11"/>
          <p:cNvSpPr/>
          <p:nvPr/>
        </p:nvSpPr>
        <p:spPr>
          <a:xfrm>
            <a:off x="6084168" y="3651870"/>
            <a:ext cx="1656184" cy="576064"/>
          </a:xfrm>
          <a:prstGeom prst="rect">
            <a:avLst/>
          </a:prstGeom>
          <a:solidFill>
            <a:srgbClr val="04AEDA"/>
          </a:soli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itchFamily="34" charset="-122"/>
                <a:ea typeface="微软雅黑" pitchFamily="34" charset="-122"/>
              </a:rPr>
              <a:t>管理员页面</a:t>
            </a:r>
            <a:endParaRPr lang="zh-CN" altLang="en-US" dirty="0">
              <a:latin typeface="微软雅黑" pitchFamily="34" charset="-122"/>
              <a:ea typeface="微软雅黑" pitchFamily="34" charset="-122"/>
            </a:endParaRPr>
          </a:p>
        </p:txBody>
      </p:sp>
      <p:sp>
        <p:nvSpPr>
          <p:cNvPr id="13" name="矩形 12"/>
          <p:cNvSpPr/>
          <p:nvPr/>
        </p:nvSpPr>
        <p:spPr>
          <a:xfrm>
            <a:off x="6084168" y="2355726"/>
            <a:ext cx="1656184" cy="576064"/>
          </a:xfrm>
          <a:prstGeom prst="rect">
            <a:avLst/>
          </a:prstGeom>
          <a:solidFill>
            <a:srgbClr val="04AEDA"/>
          </a:soli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itchFamily="34" charset="-122"/>
                <a:ea typeface="微软雅黑" pitchFamily="34" charset="-122"/>
              </a:rPr>
              <a:t>用户页面</a:t>
            </a:r>
            <a:endParaRPr lang="zh-CN" altLang="en-US" dirty="0">
              <a:latin typeface="微软雅黑" pitchFamily="34" charset="-122"/>
              <a:ea typeface="微软雅黑" pitchFamily="34" charset="-122"/>
            </a:endParaRPr>
          </a:p>
        </p:txBody>
      </p:sp>
      <p:grpSp>
        <p:nvGrpSpPr>
          <p:cNvPr id="14" name="组合 13"/>
          <p:cNvGrpSpPr/>
          <p:nvPr/>
        </p:nvGrpSpPr>
        <p:grpSpPr>
          <a:xfrm>
            <a:off x="8699181" y="157879"/>
            <a:ext cx="477064" cy="369332"/>
            <a:chOff x="8699181" y="157879"/>
            <a:chExt cx="477064" cy="369332"/>
          </a:xfrm>
        </p:grpSpPr>
        <p:sp>
          <p:nvSpPr>
            <p:cNvPr id="15" name="矩形 14"/>
            <p:cNvSpPr/>
            <p:nvPr/>
          </p:nvSpPr>
          <p:spPr>
            <a:xfrm>
              <a:off x="8721689" y="167211"/>
              <a:ext cx="432048" cy="360000"/>
            </a:xfrm>
            <a:prstGeom prst="rect">
              <a:avLst/>
            </a:prstGeom>
            <a:solidFill>
              <a:srgbClr val="92D05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16" name="TextBox 15"/>
            <p:cNvSpPr txBox="1"/>
            <p:nvPr/>
          </p:nvSpPr>
          <p:spPr>
            <a:xfrm>
              <a:off x="8699181" y="157879"/>
              <a:ext cx="477064" cy="369332"/>
            </a:xfrm>
            <a:prstGeom prst="rect">
              <a:avLst/>
            </a:prstGeom>
            <a:noFill/>
          </p:spPr>
          <p:txBody>
            <a:bodyPr wrap="square" rtlCol="0">
              <a:spAutoFit/>
            </a:bodyPr>
            <a:lstStyle/>
            <a:p>
              <a:pPr algn="ctr"/>
              <a:r>
                <a:rPr lang="en-US" altLang="zh-CN" dirty="0" smtClean="0">
                  <a:solidFill>
                    <a:schemeClr val="bg1"/>
                  </a:solidFill>
                  <a:latin typeface="Segoe UI Light" pitchFamily="34" charset="0"/>
                  <a:ea typeface="专业字体设计服务/WWW.ZTSGC.COM/" pitchFamily="2" charset="-122"/>
                </a:rPr>
                <a:t>16</a:t>
              </a:r>
              <a:endParaRPr lang="zh-CN" altLang="en-US" dirty="0">
                <a:solidFill>
                  <a:schemeClr val="bg1"/>
                </a:solidFill>
                <a:latin typeface="Segoe UI Light" pitchFamily="34" charset="0"/>
                <a:ea typeface="专业字体设计服务/WWW.ZTSGC.COM/" pitchFamily="2" charset="-122"/>
              </a:endParaRPr>
            </a:p>
          </p:txBody>
        </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200" fill="hold"/>
                                        <p:tgtEl>
                                          <p:spTgt spid="14"/>
                                        </p:tgtEl>
                                        <p:attrNameLst>
                                          <p:attrName>ppt_x</p:attrName>
                                        </p:attrNameLst>
                                      </p:cBhvr>
                                      <p:tavLst>
                                        <p:tav tm="0">
                                          <p:val>
                                            <p:strVal val="1+#ppt_w/2"/>
                                          </p:val>
                                        </p:tav>
                                        <p:tav tm="100000">
                                          <p:val>
                                            <p:strVal val="#ppt_x"/>
                                          </p:val>
                                        </p:tav>
                                      </p:tavLst>
                                    </p:anim>
                                    <p:anim calcmode="lin" valueType="num">
                                      <p:cBhvr additive="base">
                                        <p:cTn id="8" dur="2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slide(fromBottom)">
                                      <p:cBhvr>
                                        <p:cTn id="13" dur="500"/>
                                        <p:tgtEl>
                                          <p:spTgt spid="8"/>
                                        </p:tgtEl>
                                      </p:cBhvr>
                                    </p:animEffect>
                                  </p:childTnLst>
                                </p:cTn>
                              </p:par>
                              <p:par>
                                <p:cTn id="14" presetID="12" presetClass="entr" presetSubtype="4" fill="hold"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slide(fromBottom)">
                                      <p:cBhvr>
                                        <p:cTn id="16" dur="500"/>
                                        <p:tgtEl>
                                          <p:spTgt spid="11"/>
                                        </p:tgtEl>
                                      </p:cBhvr>
                                    </p:animEffect>
                                  </p:childTnLst>
                                </p:cTn>
                              </p:par>
                              <p:par>
                                <p:cTn id="17" presetID="12" presetClass="entr" presetSubtype="4" fill="hold" nodeType="withEffect">
                                  <p:stCondLst>
                                    <p:cond delay="0"/>
                                  </p:stCondLst>
                                  <p:childTnLst>
                                    <p:set>
                                      <p:cBhvr>
                                        <p:cTn id="18" dur="1" fill="hold">
                                          <p:stCondLst>
                                            <p:cond delay="0"/>
                                          </p:stCondLst>
                                        </p:cTn>
                                        <p:tgtEl>
                                          <p:spTgt spid="49154"/>
                                        </p:tgtEl>
                                        <p:attrNameLst>
                                          <p:attrName>style.visibility</p:attrName>
                                        </p:attrNameLst>
                                      </p:cBhvr>
                                      <p:to>
                                        <p:strVal val="visible"/>
                                      </p:to>
                                    </p:set>
                                    <p:animEffect transition="in" filter="slide(fromBottom)">
                                      <p:cBhvr>
                                        <p:cTn id="19" dur="500"/>
                                        <p:tgtEl>
                                          <p:spTgt spid="49154"/>
                                        </p:tgtEl>
                                      </p:cBhvr>
                                    </p:animEffect>
                                  </p:childTnLst>
                                </p:cTn>
                              </p:par>
                            </p:childTnLst>
                          </p:cTn>
                        </p:par>
                      </p:childTnLst>
                    </p:cTn>
                  </p:par>
                  <p:par>
                    <p:cTn id="20" fill="hold">
                      <p:stCondLst>
                        <p:cond delay="indefinite"/>
                      </p:stCondLst>
                      <p:childTnLst>
                        <p:par>
                          <p:cTn id="21" fill="hold">
                            <p:stCondLst>
                              <p:cond delay="0"/>
                            </p:stCondLst>
                            <p:childTnLst>
                              <p:par>
                                <p:cTn id="22" presetID="12" presetClass="entr" presetSubtype="4" fill="hold" grpId="0"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slide(fromBottom)">
                                      <p:cBhvr>
                                        <p:cTn id="24" dur="500"/>
                                        <p:tgtEl>
                                          <p:spTgt spid="9"/>
                                        </p:tgtEl>
                                      </p:cBhvr>
                                    </p:animEffect>
                                  </p:childTnLst>
                                </p:cTn>
                              </p:par>
                              <p:par>
                                <p:cTn id="25" presetID="12" presetClass="entr" presetSubtype="4"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slide(fromBottom)">
                                      <p:cBhvr>
                                        <p:cTn id="27" dur="500"/>
                                        <p:tgtEl>
                                          <p:spTgt spid="13"/>
                                        </p:tgtEl>
                                      </p:cBhvr>
                                    </p:animEffect>
                                  </p:childTnLst>
                                </p:cTn>
                              </p:par>
                              <p:par>
                                <p:cTn id="28" presetID="12" presetClass="entr" presetSubtype="4" fill="hold" grpId="0" nodeType="with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slide(fromBottom)">
                                      <p:cBhvr>
                                        <p:cTn id="3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12" grpId="0" animBg="1"/>
      <p:bldP spid="1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descr="3710150_200834740166_2.jpg"/>
          <p:cNvPicPr>
            <a:picLocks noChangeAspect="1"/>
          </p:cNvPicPr>
          <p:nvPr/>
        </p:nvPicPr>
        <p:blipFill>
          <a:blip r:embed="rId3" cstate="print"/>
          <a:stretch>
            <a:fillRect/>
          </a:stretch>
        </p:blipFill>
        <p:spPr>
          <a:xfrm>
            <a:off x="-2178859" y="500048"/>
            <a:ext cx="4357718" cy="4214842"/>
          </a:xfrm>
          <a:prstGeom prst="rect">
            <a:avLst/>
          </a:prstGeom>
        </p:spPr>
      </p:pic>
      <p:sp>
        <p:nvSpPr>
          <p:cNvPr id="10" name="TextBox 9"/>
          <p:cNvSpPr txBox="1"/>
          <p:nvPr/>
        </p:nvSpPr>
        <p:spPr>
          <a:xfrm>
            <a:off x="6072198" y="500048"/>
            <a:ext cx="1214446" cy="646331"/>
          </a:xfrm>
          <a:prstGeom prst="rect">
            <a:avLst/>
          </a:prstGeom>
          <a:noFill/>
        </p:spPr>
        <p:txBody>
          <a:bodyPr wrap="square" rtlCol="0">
            <a:spAutoFit/>
          </a:bodyPr>
          <a:lstStyle/>
          <a:p>
            <a:r>
              <a:rPr lang="zh-CN" altLang="en-US" sz="3600" b="1" dirty="0" smtClean="0">
                <a:latin typeface="微软雅黑" pitchFamily="34" charset="-122"/>
                <a:ea typeface="微软雅黑" pitchFamily="34" charset="-122"/>
              </a:rPr>
              <a:t>目录</a:t>
            </a:r>
            <a:endParaRPr lang="zh-CN" altLang="en-US" sz="2000" b="1" dirty="0">
              <a:latin typeface="微软雅黑" pitchFamily="34" charset="-122"/>
              <a:ea typeface="微软雅黑" pitchFamily="34" charset="-122"/>
            </a:endParaRPr>
          </a:p>
        </p:txBody>
      </p:sp>
      <p:sp>
        <p:nvSpPr>
          <p:cNvPr id="11" name="TextBox 10"/>
          <p:cNvSpPr txBox="1"/>
          <p:nvPr/>
        </p:nvSpPr>
        <p:spPr>
          <a:xfrm>
            <a:off x="7072330" y="714362"/>
            <a:ext cx="1714512" cy="400110"/>
          </a:xfrm>
          <a:prstGeom prst="rect">
            <a:avLst/>
          </a:prstGeom>
          <a:noFill/>
        </p:spPr>
        <p:txBody>
          <a:bodyPr wrap="square" rtlCol="0">
            <a:spAutoFit/>
          </a:bodyPr>
          <a:lstStyle/>
          <a:p>
            <a:r>
              <a:rPr lang="en-US" altLang="zh-CN" sz="2000" dirty="0" smtClean="0">
                <a:solidFill>
                  <a:schemeClr val="bg1">
                    <a:lumMod val="75000"/>
                  </a:schemeClr>
                </a:solidFill>
                <a:latin typeface="微软雅黑" pitchFamily="34" charset="-122"/>
                <a:ea typeface="微软雅黑" pitchFamily="34" charset="-122"/>
              </a:rPr>
              <a:t>content</a:t>
            </a:r>
            <a:endParaRPr lang="zh-CN" altLang="en-US" sz="1600" dirty="0">
              <a:solidFill>
                <a:schemeClr val="bg1">
                  <a:lumMod val="75000"/>
                </a:schemeClr>
              </a:solidFill>
              <a:latin typeface="微软雅黑" pitchFamily="34" charset="-122"/>
              <a:ea typeface="微软雅黑" pitchFamily="34" charset="-122"/>
            </a:endParaRPr>
          </a:p>
        </p:txBody>
      </p:sp>
      <p:sp>
        <p:nvSpPr>
          <p:cNvPr id="12" name="矩形 11"/>
          <p:cNvSpPr/>
          <p:nvPr/>
        </p:nvSpPr>
        <p:spPr>
          <a:xfrm>
            <a:off x="1643042" y="0"/>
            <a:ext cx="2071702" cy="285734"/>
          </a:xfrm>
          <a:prstGeom prst="rect">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5" name="直接连接符 14"/>
          <p:cNvCxnSpPr/>
          <p:nvPr/>
        </p:nvCxnSpPr>
        <p:spPr>
          <a:xfrm>
            <a:off x="642910" y="1928808"/>
            <a:ext cx="8215370" cy="1588"/>
          </a:xfrm>
          <a:prstGeom prst="line">
            <a:avLst/>
          </a:prstGeom>
        </p:spPr>
        <p:style>
          <a:lnRef idx="1">
            <a:schemeClr val="accent1"/>
          </a:lnRef>
          <a:fillRef idx="0">
            <a:schemeClr val="accent1"/>
          </a:fillRef>
          <a:effectRef idx="0">
            <a:schemeClr val="accent1"/>
          </a:effectRef>
          <a:fontRef idx="minor">
            <a:schemeClr val="tx1"/>
          </a:fontRef>
        </p:style>
      </p:cxnSp>
      <p:grpSp>
        <p:nvGrpSpPr>
          <p:cNvPr id="39" name="组合 38"/>
          <p:cNvGrpSpPr/>
          <p:nvPr/>
        </p:nvGrpSpPr>
        <p:grpSpPr>
          <a:xfrm>
            <a:off x="857224" y="2143122"/>
            <a:ext cx="1071570" cy="2000264"/>
            <a:chOff x="857224" y="2143122"/>
            <a:chExt cx="1071570" cy="2000264"/>
          </a:xfrm>
        </p:grpSpPr>
        <p:sp>
          <p:nvSpPr>
            <p:cNvPr id="16" name="矩形 15"/>
            <p:cNvSpPr/>
            <p:nvPr/>
          </p:nvSpPr>
          <p:spPr>
            <a:xfrm>
              <a:off x="857224" y="2143122"/>
              <a:ext cx="1071570" cy="2000264"/>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04AEDA"/>
                </a:solidFill>
              </a:endParaRPr>
            </a:p>
          </p:txBody>
        </p:sp>
        <p:sp>
          <p:nvSpPr>
            <p:cNvPr id="25" name="TextBox 24"/>
            <p:cNvSpPr txBox="1"/>
            <p:nvPr/>
          </p:nvSpPr>
          <p:spPr>
            <a:xfrm>
              <a:off x="928662" y="2357436"/>
              <a:ext cx="1000132" cy="338554"/>
            </a:xfrm>
            <a:prstGeom prst="rect">
              <a:avLst/>
            </a:prstGeom>
            <a:noFill/>
          </p:spPr>
          <p:txBody>
            <a:bodyPr wrap="square" rtlCol="0">
              <a:spAutoFit/>
            </a:bodyPr>
            <a:lstStyle/>
            <a:p>
              <a:r>
                <a:rPr lang="zh-CN" altLang="en-US" sz="1600" dirty="0" smtClean="0">
                  <a:solidFill>
                    <a:schemeClr val="bg1"/>
                  </a:solidFill>
                  <a:latin typeface="微软雅黑" pitchFamily="34" charset="-122"/>
                  <a:ea typeface="微软雅黑" pitchFamily="34" charset="-122"/>
                </a:rPr>
                <a:t>选题意义</a:t>
              </a:r>
              <a:endParaRPr lang="zh-CN" altLang="en-US" sz="1600" dirty="0">
                <a:solidFill>
                  <a:schemeClr val="bg1"/>
                </a:solidFill>
                <a:latin typeface="微软雅黑" pitchFamily="34" charset="-122"/>
                <a:ea typeface="微软雅黑" pitchFamily="34" charset="-122"/>
              </a:endParaRPr>
            </a:p>
          </p:txBody>
        </p:sp>
        <p:sp>
          <p:nvSpPr>
            <p:cNvPr id="26" name="TextBox 25"/>
            <p:cNvSpPr txBox="1"/>
            <p:nvPr/>
          </p:nvSpPr>
          <p:spPr>
            <a:xfrm>
              <a:off x="1357290" y="2928940"/>
              <a:ext cx="500066" cy="1107996"/>
            </a:xfrm>
            <a:prstGeom prst="rect">
              <a:avLst/>
            </a:prstGeom>
            <a:noFill/>
          </p:spPr>
          <p:txBody>
            <a:bodyPr wrap="square" rtlCol="0">
              <a:spAutoFit/>
            </a:bodyPr>
            <a:lstStyle/>
            <a:p>
              <a:r>
                <a:rPr lang="en-US" altLang="zh-CN" sz="6600" dirty="0" smtClean="0">
                  <a:solidFill>
                    <a:schemeClr val="bg1"/>
                  </a:solidFill>
                </a:rPr>
                <a:t>1</a:t>
              </a:r>
              <a:endParaRPr lang="zh-CN" altLang="en-US" sz="3200" dirty="0">
                <a:solidFill>
                  <a:schemeClr val="bg1"/>
                </a:solidFill>
              </a:endParaRPr>
            </a:p>
          </p:txBody>
        </p:sp>
      </p:grpSp>
      <p:grpSp>
        <p:nvGrpSpPr>
          <p:cNvPr id="45" name="组合 44"/>
          <p:cNvGrpSpPr/>
          <p:nvPr/>
        </p:nvGrpSpPr>
        <p:grpSpPr>
          <a:xfrm>
            <a:off x="2071670" y="2143122"/>
            <a:ext cx="1143008" cy="2000264"/>
            <a:chOff x="2071670" y="2143122"/>
            <a:chExt cx="1143008" cy="2000264"/>
          </a:xfrm>
        </p:grpSpPr>
        <p:sp>
          <p:nvSpPr>
            <p:cNvPr id="17" name="矩形 16"/>
            <p:cNvSpPr/>
            <p:nvPr/>
          </p:nvSpPr>
          <p:spPr>
            <a:xfrm>
              <a:off x="2071670" y="2143122"/>
              <a:ext cx="1143008" cy="200026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TextBox 26"/>
            <p:cNvSpPr txBox="1"/>
            <p:nvPr/>
          </p:nvSpPr>
          <p:spPr>
            <a:xfrm>
              <a:off x="2071670" y="2357436"/>
              <a:ext cx="1071570" cy="338554"/>
            </a:xfrm>
            <a:prstGeom prst="rect">
              <a:avLst/>
            </a:prstGeom>
            <a:noFill/>
          </p:spPr>
          <p:txBody>
            <a:bodyPr wrap="square" rtlCol="0">
              <a:spAutoFit/>
            </a:bodyPr>
            <a:lstStyle/>
            <a:p>
              <a:r>
                <a:rPr lang="zh-CN" altLang="en-US" sz="1600" dirty="0" smtClean="0">
                  <a:solidFill>
                    <a:schemeClr val="bg1"/>
                  </a:solidFill>
                  <a:latin typeface="微软雅黑" pitchFamily="34" charset="-122"/>
                  <a:ea typeface="微软雅黑" pitchFamily="34" charset="-122"/>
                </a:rPr>
                <a:t>系统分析</a:t>
              </a:r>
              <a:endParaRPr lang="zh-CN" altLang="en-US" sz="1600" dirty="0">
                <a:solidFill>
                  <a:schemeClr val="bg1"/>
                </a:solidFill>
                <a:latin typeface="微软雅黑" pitchFamily="34" charset="-122"/>
                <a:ea typeface="微软雅黑" pitchFamily="34" charset="-122"/>
              </a:endParaRPr>
            </a:p>
          </p:txBody>
        </p:sp>
        <p:sp>
          <p:nvSpPr>
            <p:cNvPr id="32" name="TextBox 31"/>
            <p:cNvSpPr txBox="1"/>
            <p:nvPr/>
          </p:nvSpPr>
          <p:spPr>
            <a:xfrm>
              <a:off x="2571736" y="2928940"/>
              <a:ext cx="500066" cy="1107996"/>
            </a:xfrm>
            <a:prstGeom prst="rect">
              <a:avLst/>
            </a:prstGeom>
            <a:noFill/>
          </p:spPr>
          <p:txBody>
            <a:bodyPr wrap="square" rtlCol="0">
              <a:spAutoFit/>
            </a:bodyPr>
            <a:lstStyle/>
            <a:p>
              <a:r>
                <a:rPr lang="en-US" altLang="zh-CN" sz="6600" dirty="0" smtClean="0">
                  <a:solidFill>
                    <a:schemeClr val="bg1"/>
                  </a:solidFill>
                </a:rPr>
                <a:t>2</a:t>
              </a:r>
              <a:endParaRPr lang="zh-CN" altLang="en-US" sz="3200" dirty="0">
                <a:solidFill>
                  <a:schemeClr val="bg1"/>
                </a:solidFill>
              </a:endParaRPr>
            </a:p>
          </p:txBody>
        </p:sp>
      </p:grpSp>
      <p:grpSp>
        <p:nvGrpSpPr>
          <p:cNvPr id="46" name="组合 45"/>
          <p:cNvGrpSpPr/>
          <p:nvPr/>
        </p:nvGrpSpPr>
        <p:grpSpPr>
          <a:xfrm>
            <a:off x="3357554" y="2143122"/>
            <a:ext cx="1214446" cy="2000264"/>
            <a:chOff x="3357554" y="2143122"/>
            <a:chExt cx="1214446" cy="2000264"/>
          </a:xfrm>
        </p:grpSpPr>
        <p:sp>
          <p:nvSpPr>
            <p:cNvPr id="18" name="矩形 17"/>
            <p:cNvSpPr/>
            <p:nvPr/>
          </p:nvSpPr>
          <p:spPr>
            <a:xfrm>
              <a:off x="3357554" y="2143122"/>
              <a:ext cx="1214446" cy="2000264"/>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TextBox 27"/>
            <p:cNvSpPr txBox="1"/>
            <p:nvPr/>
          </p:nvSpPr>
          <p:spPr>
            <a:xfrm>
              <a:off x="3419872" y="2283718"/>
              <a:ext cx="1071570" cy="584775"/>
            </a:xfrm>
            <a:prstGeom prst="rect">
              <a:avLst/>
            </a:prstGeom>
            <a:noFill/>
          </p:spPr>
          <p:txBody>
            <a:bodyPr wrap="square" rtlCol="0">
              <a:spAutoFit/>
            </a:bodyPr>
            <a:lstStyle/>
            <a:p>
              <a:r>
                <a:rPr lang="zh-CN" altLang="en-US" sz="1600" dirty="0" smtClean="0">
                  <a:solidFill>
                    <a:schemeClr val="bg1"/>
                  </a:solidFill>
                  <a:latin typeface="微软雅黑" pitchFamily="34" charset="-122"/>
                  <a:ea typeface="微软雅黑" pitchFamily="34" charset="-122"/>
                </a:rPr>
                <a:t>系统</a:t>
              </a:r>
              <a:endParaRPr lang="en-US" altLang="zh-CN" sz="1600" dirty="0" smtClean="0">
                <a:solidFill>
                  <a:schemeClr val="bg1"/>
                </a:solidFill>
                <a:latin typeface="微软雅黑" pitchFamily="34" charset="-122"/>
                <a:ea typeface="微软雅黑" pitchFamily="34" charset="-122"/>
              </a:endParaRPr>
            </a:p>
            <a:p>
              <a:r>
                <a:rPr lang="zh-CN" altLang="en-US" sz="1600" dirty="0" smtClean="0">
                  <a:solidFill>
                    <a:schemeClr val="bg1"/>
                  </a:solidFill>
                  <a:latin typeface="微软雅黑" pitchFamily="34" charset="-122"/>
                  <a:ea typeface="微软雅黑" pitchFamily="34" charset="-122"/>
                </a:rPr>
                <a:t>总体设计</a:t>
              </a:r>
              <a:endParaRPr lang="zh-CN" altLang="en-US" sz="1600" dirty="0">
                <a:solidFill>
                  <a:schemeClr val="bg1"/>
                </a:solidFill>
                <a:latin typeface="微软雅黑" pitchFamily="34" charset="-122"/>
                <a:ea typeface="微软雅黑" pitchFamily="34" charset="-122"/>
              </a:endParaRPr>
            </a:p>
          </p:txBody>
        </p:sp>
        <p:sp>
          <p:nvSpPr>
            <p:cNvPr id="33" name="TextBox 32"/>
            <p:cNvSpPr txBox="1"/>
            <p:nvPr/>
          </p:nvSpPr>
          <p:spPr>
            <a:xfrm>
              <a:off x="3929058" y="3000378"/>
              <a:ext cx="500066" cy="1107996"/>
            </a:xfrm>
            <a:prstGeom prst="rect">
              <a:avLst/>
            </a:prstGeom>
            <a:noFill/>
          </p:spPr>
          <p:txBody>
            <a:bodyPr wrap="square" rtlCol="0">
              <a:spAutoFit/>
            </a:bodyPr>
            <a:lstStyle/>
            <a:p>
              <a:r>
                <a:rPr lang="en-US" altLang="zh-CN" sz="6600" dirty="0" smtClean="0">
                  <a:solidFill>
                    <a:schemeClr val="bg1"/>
                  </a:solidFill>
                </a:rPr>
                <a:t>3</a:t>
              </a:r>
              <a:endParaRPr lang="zh-CN" altLang="en-US" sz="3200" dirty="0">
                <a:solidFill>
                  <a:schemeClr val="bg1"/>
                </a:solidFill>
              </a:endParaRPr>
            </a:p>
          </p:txBody>
        </p:sp>
      </p:grpSp>
      <p:grpSp>
        <p:nvGrpSpPr>
          <p:cNvPr id="47" name="组合 46"/>
          <p:cNvGrpSpPr/>
          <p:nvPr/>
        </p:nvGrpSpPr>
        <p:grpSpPr>
          <a:xfrm>
            <a:off x="4786314" y="2143122"/>
            <a:ext cx="1285884" cy="2000264"/>
            <a:chOff x="4786314" y="2143122"/>
            <a:chExt cx="1285884" cy="2000264"/>
          </a:xfrm>
        </p:grpSpPr>
        <p:sp>
          <p:nvSpPr>
            <p:cNvPr id="19" name="矩形 18"/>
            <p:cNvSpPr/>
            <p:nvPr/>
          </p:nvSpPr>
          <p:spPr>
            <a:xfrm>
              <a:off x="4786314" y="2143122"/>
              <a:ext cx="1285884" cy="2000264"/>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TextBox 29"/>
            <p:cNvSpPr txBox="1"/>
            <p:nvPr/>
          </p:nvSpPr>
          <p:spPr>
            <a:xfrm>
              <a:off x="4860032" y="2427734"/>
              <a:ext cx="1008112" cy="338554"/>
            </a:xfrm>
            <a:prstGeom prst="rect">
              <a:avLst/>
            </a:prstGeom>
            <a:noFill/>
          </p:spPr>
          <p:txBody>
            <a:bodyPr wrap="square" rtlCol="0">
              <a:spAutoFit/>
            </a:bodyPr>
            <a:lstStyle/>
            <a:p>
              <a:r>
                <a:rPr lang="zh-CN" altLang="en-US" sz="1600" dirty="0" smtClean="0">
                  <a:solidFill>
                    <a:schemeClr val="bg1"/>
                  </a:solidFill>
                  <a:latin typeface="微软雅黑" pitchFamily="34" charset="-122"/>
                  <a:ea typeface="微软雅黑" pitchFamily="34" charset="-122"/>
                </a:rPr>
                <a:t>界面介绍</a:t>
              </a:r>
              <a:endParaRPr lang="zh-CN" altLang="en-US" sz="1600" dirty="0">
                <a:solidFill>
                  <a:schemeClr val="bg1"/>
                </a:solidFill>
                <a:latin typeface="微软雅黑" pitchFamily="34" charset="-122"/>
                <a:ea typeface="微软雅黑" pitchFamily="34" charset="-122"/>
              </a:endParaRPr>
            </a:p>
          </p:txBody>
        </p:sp>
        <p:sp>
          <p:nvSpPr>
            <p:cNvPr id="34" name="TextBox 33"/>
            <p:cNvSpPr txBox="1"/>
            <p:nvPr/>
          </p:nvSpPr>
          <p:spPr>
            <a:xfrm>
              <a:off x="5429256" y="3000378"/>
              <a:ext cx="500066" cy="1107996"/>
            </a:xfrm>
            <a:prstGeom prst="rect">
              <a:avLst/>
            </a:prstGeom>
            <a:noFill/>
          </p:spPr>
          <p:txBody>
            <a:bodyPr wrap="square" rtlCol="0">
              <a:spAutoFit/>
            </a:bodyPr>
            <a:lstStyle/>
            <a:p>
              <a:r>
                <a:rPr lang="en-US" altLang="zh-CN" sz="6600" dirty="0" smtClean="0">
                  <a:solidFill>
                    <a:schemeClr val="bg1"/>
                  </a:solidFill>
                </a:rPr>
                <a:t>4</a:t>
              </a:r>
              <a:endParaRPr lang="zh-CN" altLang="en-US" sz="3200" dirty="0">
                <a:solidFill>
                  <a:schemeClr val="bg1"/>
                </a:solidFill>
              </a:endParaRPr>
            </a:p>
          </p:txBody>
        </p:sp>
      </p:grpSp>
      <p:grpSp>
        <p:nvGrpSpPr>
          <p:cNvPr id="48" name="组合 47"/>
          <p:cNvGrpSpPr/>
          <p:nvPr/>
        </p:nvGrpSpPr>
        <p:grpSpPr>
          <a:xfrm>
            <a:off x="6215074" y="2143122"/>
            <a:ext cx="1214446" cy="2000264"/>
            <a:chOff x="6215074" y="2143122"/>
            <a:chExt cx="1214446" cy="2000264"/>
          </a:xfrm>
        </p:grpSpPr>
        <p:sp>
          <p:nvSpPr>
            <p:cNvPr id="20" name="矩形 19"/>
            <p:cNvSpPr/>
            <p:nvPr/>
          </p:nvSpPr>
          <p:spPr>
            <a:xfrm>
              <a:off x="6215074" y="2143122"/>
              <a:ext cx="1214446" cy="2000264"/>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TextBox 28"/>
            <p:cNvSpPr txBox="1"/>
            <p:nvPr/>
          </p:nvSpPr>
          <p:spPr>
            <a:xfrm>
              <a:off x="6300192" y="2355726"/>
              <a:ext cx="1000132" cy="584775"/>
            </a:xfrm>
            <a:prstGeom prst="rect">
              <a:avLst/>
            </a:prstGeom>
            <a:noFill/>
          </p:spPr>
          <p:txBody>
            <a:bodyPr wrap="square" rtlCol="0">
              <a:spAutoFit/>
            </a:bodyPr>
            <a:lstStyle/>
            <a:p>
              <a:r>
                <a:rPr lang="zh-CN" altLang="en-US" sz="1600" dirty="0" smtClean="0">
                  <a:solidFill>
                    <a:schemeClr val="bg1"/>
                  </a:solidFill>
                  <a:latin typeface="微软雅黑" pitchFamily="34" charset="-122"/>
                  <a:ea typeface="微软雅黑" pitchFamily="34" charset="-122"/>
                </a:rPr>
                <a:t>模块</a:t>
              </a:r>
              <a:endParaRPr lang="en-US" altLang="zh-CN" sz="1600" dirty="0" smtClean="0">
                <a:solidFill>
                  <a:schemeClr val="bg1"/>
                </a:solidFill>
                <a:latin typeface="微软雅黑" pitchFamily="34" charset="-122"/>
                <a:ea typeface="微软雅黑" pitchFamily="34" charset="-122"/>
              </a:endParaRPr>
            </a:p>
            <a:p>
              <a:r>
                <a:rPr lang="zh-CN" altLang="en-US" sz="1600" dirty="0" smtClean="0">
                  <a:solidFill>
                    <a:schemeClr val="bg1"/>
                  </a:solidFill>
                  <a:latin typeface="微软雅黑" pitchFamily="34" charset="-122"/>
                  <a:ea typeface="微软雅黑" pitchFamily="34" charset="-122"/>
                </a:rPr>
                <a:t>功能解析</a:t>
              </a:r>
              <a:endParaRPr lang="zh-CN" altLang="en-US" sz="1600" dirty="0">
                <a:solidFill>
                  <a:schemeClr val="bg1"/>
                </a:solidFill>
                <a:latin typeface="微软雅黑" pitchFamily="34" charset="-122"/>
                <a:ea typeface="微软雅黑" pitchFamily="34" charset="-122"/>
              </a:endParaRPr>
            </a:p>
          </p:txBody>
        </p:sp>
        <p:sp>
          <p:nvSpPr>
            <p:cNvPr id="35" name="TextBox 34"/>
            <p:cNvSpPr txBox="1"/>
            <p:nvPr/>
          </p:nvSpPr>
          <p:spPr>
            <a:xfrm>
              <a:off x="6858016" y="3000378"/>
              <a:ext cx="500066" cy="1107996"/>
            </a:xfrm>
            <a:prstGeom prst="rect">
              <a:avLst/>
            </a:prstGeom>
            <a:noFill/>
          </p:spPr>
          <p:txBody>
            <a:bodyPr wrap="square" rtlCol="0">
              <a:spAutoFit/>
            </a:bodyPr>
            <a:lstStyle/>
            <a:p>
              <a:r>
                <a:rPr lang="en-US" altLang="zh-CN" sz="6600" dirty="0" smtClean="0">
                  <a:solidFill>
                    <a:schemeClr val="bg1"/>
                  </a:solidFill>
                </a:rPr>
                <a:t>5</a:t>
              </a:r>
              <a:endParaRPr lang="zh-CN" altLang="en-US" sz="3200" dirty="0">
                <a:solidFill>
                  <a:schemeClr val="bg1"/>
                </a:solidFill>
              </a:endParaRPr>
            </a:p>
          </p:txBody>
        </p:sp>
      </p:grpSp>
      <p:grpSp>
        <p:nvGrpSpPr>
          <p:cNvPr id="49" name="组合 48"/>
          <p:cNvGrpSpPr/>
          <p:nvPr/>
        </p:nvGrpSpPr>
        <p:grpSpPr>
          <a:xfrm>
            <a:off x="7572396" y="2143122"/>
            <a:ext cx="1214446" cy="2000264"/>
            <a:chOff x="7572396" y="2143122"/>
            <a:chExt cx="1214446" cy="2000264"/>
          </a:xfrm>
        </p:grpSpPr>
        <p:sp>
          <p:nvSpPr>
            <p:cNvPr id="23" name="矩形 22"/>
            <p:cNvSpPr/>
            <p:nvPr/>
          </p:nvSpPr>
          <p:spPr>
            <a:xfrm>
              <a:off x="7572396" y="2143122"/>
              <a:ext cx="1214446" cy="2000264"/>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TextBox 30"/>
            <p:cNvSpPr txBox="1"/>
            <p:nvPr/>
          </p:nvSpPr>
          <p:spPr>
            <a:xfrm>
              <a:off x="7643834" y="2285998"/>
              <a:ext cx="857256" cy="584775"/>
            </a:xfrm>
            <a:prstGeom prst="rect">
              <a:avLst/>
            </a:prstGeom>
            <a:noFill/>
          </p:spPr>
          <p:txBody>
            <a:bodyPr wrap="square" rtlCol="0">
              <a:spAutoFit/>
            </a:bodyPr>
            <a:lstStyle/>
            <a:p>
              <a:r>
                <a:rPr lang="zh-CN" altLang="en-US" sz="1600" dirty="0" smtClean="0">
                  <a:solidFill>
                    <a:schemeClr val="bg1"/>
                  </a:solidFill>
                  <a:latin typeface="微软雅黑" pitchFamily="34" charset="-122"/>
                  <a:ea typeface="微软雅黑" pitchFamily="34" charset="-122"/>
                </a:rPr>
                <a:t>总结</a:t>
              </a:r>
              <a:endParaRPr lang="en-US" altLang="zh-CN" sz="1600" dirty="0" smtClean="0">
                <a:solidFill>
                  <a:schemeClr val="bg1"/>
                </a:solidFill>
                <a:latin typeface="微软雅黑" pitchFamily="34" charset="-122"/>
                <a:ea typeface="微软雅黑" pitchFamily="34" charset="-122"/>
              </a:endParaRPr>
            </a:p>
            <a:p>
              <a:r>
                <a:rPr lang="zh-CN" altLang="en-US" sz="1600" dirty="0" smtClean="0">
                  <a:solidFill>
                    <a:schemeClr val="bg1"/>
                  </a:solidFill>
                  <a:latin typeface="微软雅黑" pitchFamily="34" charset="-122"/>
                  <a:ea typeface="微软雅黑" pitchFamily="34" charset="-122"/>
                </a:rPr>
                <a:t>及展望</a:t>
              </a:r>
              <a:endParaRPr lang="zh-CN" altLang="en-US" sz="1600" dirty="0">
                <a:solidFill>
                  <a:schemeClr val="bg1"/>
                </a:solidFill>
                <a:latin typeface="微软雅黑" pitchFamily="34" charset="-122"/>
                <a:ea typeface="微软雅黑" pitchFamily="34" charset="-122"/>
              </a:endParaRPr>
            </a:p>
          </p:txBody>
        </p:sp>
        <p:sp>
          <p:nvSpPr>
            <p:cNvPr id="36" name="TextBox 35"/>
            <p:cNvSpPr txBox="1"/>
            <p:nvPr/>
          </p:nvSpPr>
          <p:spPr>
            <a:xfrm>
              <a:off x="8143900" y="3000378"/>
              <a:ext cx="500066" cy="1107996"/>
            </a:xfrm>
            <a:prstGeom prst="rect">
              <a:avLst/>
            </a:prstGeom>
            <a:noFill/>
          </p:spPr>
          <p:txBody>
            <a:bodyPr wrap="square" rtlCol="0">
              <a:spAutoFit/>
            </a:bodyPr>
            <a:lstStyle/>
            <a:p>
              <a:r>
                <a:rPr lang="en-US" altLang="zh-CN" sz="6600" dirty="0" smtClean="0">
                  <a:solidFill>
                    <a:schemeClr val="bg1"/>
                  </a:solidFill>
                </a:rPr>
                <a:t>6</a:t>
              </a:r>
              <a:endParaRPr lang="zh-CN" altLang="en-US" sz="3200" dirty="0">
                <a:solidFill>
                  <a:schemeClr val="bg1"/>
                </a:solidFill>
              </a:endParaRPr>
            </a:p>
          </p:txBody>
        </p:sp>
      </p:grpSp>
      <p:cxnSp>
        <p:nvCxnSpPr>
          <p:cNvPr id="38" name="直接连接符 37"/>
          <p:cNvCxnSpPr/>
          <p:nvPr/>
        </p:nvCxnSpPr>
        <p:spPr>
          <a:xfrm rot="5400000">
            <a:off x="678629" y="1821651"/>
            <a:ext cx="35719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rot="5400000">
            <a:off x="1928794" y="1857370"/>
            <a:ext cx="285752"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rot="5400000">
            <a:off x="3214678" y="1857370"/>
            <a:ext cx="285752"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rot="5400000">
            <a:off x="4572000" y="1857370"/>
            <a:ext cx="285752"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rot="5400000">
            <a:off x="6000760" y="1857370"/>
            <a:ext cx="285752"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rot="5400000">
            <a:off x="7357288" y="1857370"/>
            <a:ext cx="286546" cy="794"/>
          </a:xfrm>
          <a:prstGeom prst="line">
            <a:avLst/>
          </a:prstGeom>
        </p:spPr>
        <p:style>
          <a:lnRef idx="1">
            <a:schemeClr val="accent1"/>
          </a:lnRef>
          <a:fillRef idx="0">
            <a:schemeClr val="accent1"/>
          </a:fillRef>
          <a:effectRef idx="0">
            <a:schemeClr val="accent1"/>
          </a:effectRef>
          <a:fontRef idx="minor">
            <a:schemeClr val="tx1"/>
          </a:fontRef>
        </p:style>
      </p:cxnSp>
      <p:sp>
        <p:nvSpPr>
          <p:cNvPr id="78" name="TextBox 77"/>
          <p:cNvSpPr txBox="1"/>
          <p:nvPr/>
        </p:nvSpPr>
        <p:spPr>
          <a:xfrm>
            <a:off x="8143900" y="1571618"/>
            <a:ext cx="857224" cy="369332"/>
          </a:xfrm>
          <a:prstGeom prst="rect">
            <a:avLst/>
          </a:prstGeom>
          <a:noFill/>
        </p:spPr>
        <p:txBody>
          <a:bodyPr wrap="square" rtlCol="0">
            <a:spAutoFit/>
          </a:bodyPr>
          <a:lstStyle/>
          <a:p>
            <a:r>
              <a:rPr lang="en-US" altLang="zh-CN" dirty="0" smtClean="0">
                <a:solidFill>
                  <a:schemeClr val="bg1">
                    <a:lumMod val="65000"/>
                  </a:schemeClr>
                </a:solidFill>
              </a:rPr>
              <a:t>Page</a:t>
            </a:r>
            <a:endParaRPr lang="zh-CN" altLang="en-US" dirty="0">
              <a:solidFill>
                <a:schemeClr val="bg1">
                  <a:lumMod val="65000"/>
                </a:schemeClr>
              </a:solidFill>
            </a:endParaRPr>
          </a:p>
        </p:txBody>
      </p:sp>
      <p:pic>
        <p:nvPicPr>
          <p:cNvPr id="79" name="Picture 6" descr="C:\Users\iamisis\Desktop\MetroStation_2.0_XiaZaiBa\metrostation_by_yankoa-d312tty\PNG\Others\Blue\MB_0001_pin.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2910" y="3862558"/>
            <a:ext cx="571504" cy="57150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80" name="Picture 3" descr="D:\TDDOWNLOAD\win8风格图标\PNG\Communications\Blue\MB_0018_note1.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928794" y="3857634"/>
            <a:ext cx="612036" cy="61203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81" name="Picture 8" descr="C:\Users\iamisis\Desktop\MetroStation_2.0_XiaZaiBa\metrostation_by_yankoa-d312tty\PNG\Network\Blue\MB_0036_search.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214678" y="3929072"/>
            <a:ext cx="632896" cy="62787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82" name="Picture 7" descr="C:\Users\iamisis\Desktop\MetroStation_2.0_XiaZaiBa\metrostation_by_yankoa-d312tty\PNG\Suites\Blue\MB_0029_programs.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572000" y="3857634"/>
            <a:ext cx="642942" cy="64294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83" name="Picture 9" descr="C:\Users\iamisis\Desktop\MetroStation_2.0_XiaZaiBa\metrostation_by_yankoa-d312tty\PNG\Navigation\blue\MB_0014_world1.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429520" y="3857634"/>
            <a:ext cx="642942" cy="64294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84" name="Picture 4" descr="C:\Users\iamisis\Desktop\MetroStation_2.0_XiaZaiBa\metrostation_by_yankoa-d312tty\PNG\Media\Blue\MB_0018_viewer.pn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072198" y="3929072"/>
            <a:ext cx="642942" cy="64294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50" name="TextBox 49"/>
          <p:cNvSpPr txBox="1"/>
          <p:nvPr/>
        </p:nvSpPr>
        <p:spPr>
          <a:xfrm>
            <a:off x="1619672" y="1563638"/>
            <a:ext cx="576064" cy="369332"/>
          </a:xfrm>
          <a:prstGeom prst="rect">
            <a:avLst/>
          </a:prstGeom>
          <a:noFill/>
        </p:spPr>
        <p:txBody>
          <a:bodyPr wrap="square" rtlCol="0">
            <a:spAutoFit/>
          </a:bodyPr>
          <a:lstStyle/>
          <a:p>
            <a:r>
              <a:rPr lang="en-US" altLang="zh-CN" dirty="0" smtClean="0">
                <a:solidFill>
                  <a:schemeClr val="bg1">
                    <a:lumMod val="50000"/>
                  </a:schemeClr>
                </a:solidFill>
                <a:latin typeface="微软雅黑" pitchFamily="34" charset="-122"/>
                <a:ea typeface="微软雅黑" pitchFamily="34" charset="-122"/>
              </a:rPr>
              <a:t>04</a:t>
            </a:r>
            <a:endParaRPr lang="zh-CN" altLang="en-US" dirty="0">
              <a:solidFill>
                <a:schemeClr val="bg1">
                  <a:lumMod val="50000"/>
                </a:schemeClr>
              </a:solidFill>
              <a:latin typeface="微软雅黑" pitchFamily="34" charset="-122"/>
              <a:ea typeface="微软雅黑" pitchFamily="34" charset="-122"/>
            </a:endParaRPr>
          </a:p>
        </p:txBody>
      </p:sp>
      <p:sp>
        <p:nvSpPr>
          <p:cNvPr id="51" name="TextBox 50"/>
          <p:cNvSpPr txBox="1"/>
          <p:nvPr/>
        </p:nvSpPr>
        <p:spPr>
          <a:xfrm>
            <a:off x="2915816" y="1563638"/>
            <a:ext cx="576064" cy="369332"/>
          </a:xfrm>
          <a:prstGeom prst="rect">
            <a:avLst/>
          </a:prstGeom>
          <a:noFill/>
        </p:spPr>
        <p:txBody>
          <a:bodyPr wrap="square" rtlCol="0">
            <a:spAutoFit/>
          </a:bodyPr>
          <a:lstStyle/>
          <a:p>
            <a:r>
              <a:rPr lang="en-US" altLang="zh-CN" dirty="0" smtClean="0">
                <a:solidFill>
                  <a:schemeClr val="bg1">
                    <a:lumMod val="50000"/>
                  </a:schemeClr>
                </a:solidFill>
                <a:latin typeface="微软雅黑" pitchFamily="34" charset="-122"/>
                <a:ea typeface="微软雅黑" pitchFamily="34" charset="-122"/>
              </a:rPr>
              <a:t>07</a:t>
            </a:r>
            <a:endParaRPr lang="zh-CN" altLang="en-US" dirty="0">
              <a:solidFill>
                <a:schemeClr val="bg1">
                  <a:lumMod val="50000"/>
                </a:schemeClr>
              </a:solidFill>
              <a:latin typeface="微软雅黑" pitchFamily="34" charset="-122"/>
              <a:ea typeface="微软雅黑" pitchFamily="34" charset="-122"/>
            </a:endParaRPr>
          </a:p>
        </p:txBody>
      </p:sp>
      <p:sp>
        <p:nvSpPr>
          <p:cNvPr id="52" name="TextBox 51"/>
          <p:cNvSpPr txBox="1"/>
          <p:nvPr/>
        </p:nvSpPr>
        <p:spPr>
          <a:xfrm>
            <a:off x="4211960" y="1563638"/>
            <a:ext cx="576064" cy="369332"/>
          </a:xfrm>
          <a:prstGeom prst="rect">
            <a:avLst/>
          </a:prstGeom>
          <a:noFill/>
        </p:spPr>
        <p:txBody>
          <a:bodyPr wrap="square" rtlCol="0">
            <a:spAutoFit/>
          </a:bodyPr>
          <a:lstStyle/>
          <a:p>
            <a:r>
              <a:rPr lang="en-US" altLang="zh-CN" dirty="0" smtClean="0">
                <a:solidFill>
                  <a:schemeClr val="bg1">
                    <a:lumMod val="50000"/>
                  </a:schemeClr>
                </a:solidFill>
                <a:latin typeface="微软雅黑" pitchFamily="34" charset="-122"/>
                <a:ea typeface="微软雅黑" pitchFamily="34" charset="-122"/>
              </a:rPr>
              <a:t>14</a:t>
            </a:r>
            <a:endParaRPr lang="zh-CN" altLang="en-US" dirty="0">
              <a:solidFill>
                <a:schemeClr val="bg1">
                  <a:lumMod val="50000"/>
                </a:schemeClr>
              </a:solidFill>
              <a:latin typeface="微软雅黑" pitchFamily="34" charset="-122"/>
              <a:ea typeface="微软雅黑" pitchFamily="34" charset="-122"/>
            </a:endParaRPr>
          </a:p>
        </p:txBody>
      </p:sp>
      <p:sp>
        <p:nvSpPr>
          <p:cNvPr id="53" name="TextBox 52"/>
          <p:cNvSpPr txBox="1"/>
          <p:nvPr/>
        </p:nvSpPr>
        <p:spPr>
          <a:xfrm>
            <a:off x="5580112" y="1563638"/>
            <a:ext cx="576064" cy="369332"/>
          </a:xfrm>
          <a:prstGeom prst="rect">
            <a:avLst/>
          </a:prstGeom>
          <a:noFill/>
        </p:spPr>
        <p:txBody>
          <a:bodyPr wrap="square" rtlCol="0">
            <a:spAutoFit/>
          </a:bodyPr>
          <a:lstStyle/>
          <a:p>
            <a:r>
              <a:rPr lang="en-US" altLang="zh-CN" dirty="0" smtClean="0">
                <a:solidFill>
                  <a:schemeClr val="bg1">
                    <a:lumMod val="50000"/>
                  </a:schemeClr>
                </a:solidFill>
                <a:latin typeface="微软雅黑" pitchFamily="34" charset="-122"/>
                <a:ea typeface="微软雅黑" pitchFamily="34" charset="-122"/>
              </a:rPr>
              <a:t>22</a:t>
            </a:r>
            <a:endParaRPr lang="zh-CN" altLang="en-US" dirty="0">
              <a:solidFill>
                <a:schemeClr val="bg1">
                  <a:lumMod val="50000"/>
                </a:schemeClr>
              </a:solidFill>
              <a:latin typeface="微软雅黑" pitchFamily="34" charset="-122"/>
              <a:ea typeface="微软雅黑" pitchFamily="34" charset="-122"/>
            </a:endParaRPr>
          </a:p>
        </p:txBody>
      </p:sp>
      <p:sp>
        <p:nvSpPr>
          <p:cNvPr id="54" name="TextBox 53"/>
          <p:cNvSpPr txBox="1"/>
          <p:nvPr/>
        </p:nvSpPr>
        <p:spPr>
          <a:xfrm>
            <a:off x="6991808" y="1585410"/>
            <a:ext cx="576064" cy="369332"/>
          </a:xfrm>
          <a:prstGeom prst="rect">
            <a:avLst/>
          </a:prstGeom>
          <a:noFill/>
        </p:spPr>
        <p:txBody>
          <a:bodyPr wrap="square" rtlCol="0">
            <a:spAutoFit/>
          </a:bodyPr>
          <a:lstStyle/>
          <a:p>
            <a:r>
              <a:rPr lang="en-US" altLang="zh-CN" dirty="0" smtClean="0">
                <a:solidFill>
                  <a:schemeClr val="bg1">
                    <a:lumMod val="50000"/>
                  </a:schemeClr>
                </a:solidFill>
                <a:latin typeface="微软雅黑" pitchFamily="34" charset="-122"/>
                <a:ea typeface="微软雅黑" pitchFamily="34" charset="-122"/>
              </a:rPr>
              <a:t>26</a:t>
            </a:r>
            <a:endParaRPr lang="zh-CN" altLang="en-US" dirty="0">
              <a:solidFill>
                <a:schemeClr val="bg1">
                  <a:lumMod val="50000"/>
                </a:schemeClr>
              </a:solidFill>
              <a:latin typeface="微软雅黑" pitchFamily="34" charset="-122"/>
              <a:ea typeface="微软雅黑" pitchFamily="34" charset="-122"/>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770" decel="100000"/>
                                        <p:tgtEl>
                                          <p:spTgt spid="39"/>
                                        </p:tgtEl>
                                      </p:cBhvr>
                                    </p:animEffect>
                                    <p:animScale>
                                      <p:cBhvr>
                                        <p:cTn id="8" dur="770" decel="100000"/>
                                        <p:tgtEl>
                                          <p:spTgt spid="39"/>
                                        </p:tgtEl>
                                      </p:cBhvr>
                                      <p:from x="10000" y="10000"/>
                                      <p:to x="200000" y="450000"/>
                                    </p:animScale>
                                    <p:animScale>
                                      <p:cBhvr>
                                        <p:cTn id="9" dur="1230" accel="100000" fill="hold">
                                          <p:stCondLst>
                                            <p:cond delay="770"/>
                                          </p:stCondLst>
                                        </p:cTn>
                                        <p:tgtEl>
                                          <p:spTgt spid="39"/>
                                        </p:tgtEl>
                                      </p:cBhvr>
                                      <p:from x="200000" y="450000"/>
                                      <p:to x="100000" y="100000"/>
                                    </p:animScale>
                                    <p:set>
                                      <p:cBhvr>
                                        <p:cTn id="10" dur="770" fill="hold"/>
                                        <p:tgtEl>
                                          <p:spTgt spid="39"/>
                                        </p:tgtEl>
                                        <p:attrNameLst>
                                          <p:attrName>ppt_x</p:attrName>
                                        </p:attrNameLst>
                                      </p:cBhvr>
                                      <p:to>
                                        <p:strVal val="(0.5)"/>
                                      </p:to>
                                    </p:set>
                                    <p:anim from="(0.5)" to="(#ppt_x)" calcmode="lin" valueType="num">
                                      <p:cBhvr>
                                        <p:cTn id="11" dur="1230" accel="100000" fill="hold">
                                          <p:stCondLst>
                                            <p:cond delay="770"/>
                                          </p:stCondLst>
                                        </p:cTn>
                                        <p:tgtEl>
                                          <p:spTgt spid="39"/>
                                        </p:tgtEl>
                                        <p:attrNameLst>
                                          <p:attrName>ppt_x</p:attrName>
                                        </p:attrNameLst>
                                      </p:cBhvr>
                                    </p:anim>
                                    <p:set>
                                      <p:cBhvr>
                                        <p:cTn id="12" dur="770" fill="hold"/>
                                        <p:tgtEl>
                                          <p:spTgt spid="39"/>
                                        </p:tgtEl>
                                        <p:attrNameLst>
                                          <p:attrName>ppt_y</p:attrName>
                                        </p:attrNameLst>
                                      </p:cBhvr>
                                      <p:to>
                                        <p:strVal val="(#ppt_y+0.4)"/>
                                      </p:to>
                                    </p:set>
                                    <p:anim from="(#ppt_y+0.4)" to="(#ppt_y)" calcmode="lin" valueType="num">
                                      <p:cBhvr>
                                        <p:cTn id="13" dur="1230" accel="100000" fill="hold">
                                          <p:stCondLst>
                                            <p:cond delay="770"/>
                                          </p:stCondLst>
                                        </p:cTn>
                                        <p:tgtEl>
                                          <p:spTgt spid="39"/>
                                        </p:tgtEl>
                                        <p:attrNameLst>
                                          <p:attrName>ppt_y</p:attrName>
                                        </p:attrNameLst>
                                      </p:cBhvr>
                                    </p:anim>
                                  </p:childTnLst>
                                </p:cTn>
                              </p:par>
                              <p:par>
                                <p:cTn id="14" presetID="51" presetClass="entr" presetSubtype="0" fill="hold" nodeType="withEffect">
                                  <p:stCondLst>
                                    <p:cond delay="0"/>
                                  </p:stCondLst>
                                  <p:childTnLst>
                                    <p:set>
                                      <p:cBhvr>
                                        <p:cTn id="15" dur="1" fill="hold">
                                          <p:stCondLst>
                                            <p:cond delay="0"/>
                                          </p:stCondLst>
                                        </p:cTn>
                                        <p:tgtEl>
                                          <p:spTgt spid="45"/>
                                        </p:tgtEl>
                                        <p:attrNameLst>
                                          <p:attrName>style.visibility</p:attrName>
                                        </p:attrNameLst>
                                      </p:cBhvr>
                                      <p:to>
                                        <p:strVal val="visible"/>
                                      </p:to>
                                    </p:set>
                                    <p:animEffect transition="in" filter="fade">
                                      <p:cBhvr>
                                        <p:cTn id="16" dur="770" decel="100000"/>
                                        <p:tgtEl>
                                          <p:spTgt spid="45"/>
                                        </p:tgtEl>
                                      </p:cBhvr>
                                    </p:animEffect>
                                    <p:animScale>
                                      <p:cBhvr>
                                        <p:cTn id="17" dur="770" decel="100000"/>
                                        <p:tgtEl>
                                          <p:spTgt spid="45"/>
                                        </p:tgtEl>
                                      </p:cBhvr>
                                      <p:from x="10000" y="10000"/>
                                      <p:to x="200000" y="450000"/>
                                    </p:animScale>
                                    <p:animScale>
                                      <p:cBhvr>
                                        <p:cTn id="18" dur="1230" accel="100000" fill="hold">
                                          <p:stCondLst>
                                            <p:cond delay="770"/>
                                          </p:stCondLst>
                                        </p:cTn>
                                        <p:tgtEl>
                                          <p:spTgt spid="45"/>
                                        </p:tgtEl>
                                      </p:cBhvr>
                                      <p:from x="200000" y="450000"/>
                                      <p:to x="100000" y="100000"/>
                                    </p:animScale>
                                    <p:set>
                                      <p:cBhvr>
                                        <p:cTn id="19" dur="770" fill="hold"/>
                                        <p:tgtEl>
                                          <p:spTgt spid="45"/>
                                        </p:tgtEl>
                                        <p:attrNameLst>
                                          <p:attrName>ppt_x</p:attrName>
                                        </p:attrNameLst>
                                      </p:cBhvr>
                                      <p:to>
                                        <p:strVal val="(0.5)"/>
                                      </p:to>
                                    </p:set>
                                    <p:anim from="(0.5)" to="(#ppt_x)" calcmode="lin" valueType="num">
                                      <p:cBhvr>
                                        <p:cTn id="20" dur="1230" accel="100000" fill="hold">
                                          <p:stCondLst>
                                            <p:cond delay="770"/>
                                          </p:stCondLst>
                                        </p:cTn>
                                        <p:tgtEl>
                                          <p:spTgt spid="45"/>
                                        </p:tgtEl>
                                        <p:attrNameLst>
                                          <p:attrName>ppt_x</p:attrName>
                                        </p:attrNameLst>
                                      </p:cBhvr>
                                    </p:anim>
                                    <p:set>
                                      <p:cBhvr>
                                        <p:cTn id="21" dur="770" fill="hold"/>
                                        <p:tgtEl>
                                          <p:spTgt spid="45"/>
                                        </p:tgtEl>
                                        <p:attrNameLst>
                                          <p:attrName>ppt_y</p:attrName>
                                        </p:attrNameLst>
                                      </p:cBhvr>
                                      <p:to>
                                        <p:strVal val="(#ppt_y+0.4)"/>
                                      </p:to>
                                    </p:set>
                                    <p:anim from="(#ppt_y+0.4)" to="(#ppt_y)" calcmode="lin" valueType="num">
                                      <p:cBhvr>
                                        <p:cTn id="22" dur="1230" accel="100000" fill="hold">
                                          <p:stCondLst>
                                            <p:cond delay="770"/>
                                          </p:stCondLst>
                                        </p:cTn>
                                        <p:tgtEl>
                                          <p:spTgt spid="45"/>
                                        </p:tgtEl>
                                        <p:attrNameLst>
                                          <p:attrName>ppt_y</p:attrName>
                                        </p:attrNameLst>
                                      </p:cBhvr>
                                    </p:anim>
                                  </p:childTnLst>
                                </p:cTn>
                              </p:par>
                              <p:par>
                                <p:cTn id="23" presetID="51" presetClass="entr" presetSubtype="0" fill="hold" nodeType="withEffect">
                                  <p:stCondLst>
                                    <p:cond delay="0"/>
                                  </p:stCondLst>
                                  <p:childTnLst>
                                    <p:set>
                                      <p:cBhvr>
                                        <p:cTn id="24" dur="1" fill="hold">
                                          <p:stCondLst>
                                            <p:cond delay="0"/>
                                          </p:stCondLst>
                                        </p:cTn>
                                        <p:tgtEl>
                                          <p:spTgt spid="46"/>
                                        </p:tgtEl>
                                        <p:attrNameLst>
                                          <p:attrName>style.visibility</p:attrName>
                                        </p:attrNameLst>
                                      </p:cBhvr>
                                      <p:to>
                                        <p:strVal val="visible"/>
                                      </p:to>
                                    </p:set>
                                    <p:animEffect transition="in" filter="fade">
                                      <p:cBhvr>
                                        <p:cTn id="25" dur="770" decel="100000"/>
                                        <p:tgtEl>
                                          <p:spTgt spid="46"/>
                                        </p:tgtEl>
                                      </p:cBhvr>
                                    </p:animEffect>
                                    <p:animScale>
                                      <p:cBhvr>
                                        <p:cTn id="26" dur="770" decel="100000"/>
                                        <p:tgtEl>
                                          <p:spTgt spid="46"/>
                                        </p:tgtEl>
                                      </p:cBhvr>
                                      <p:from x="10000" y="10000"/>
                                      <p:to x="200000" y="450000"/>
                                    </p:animScale>
                                    <p:animScale>
                                      <p:cBhvr>
                                        <p:cTn id="27" dur="1230" accel="100000" fill="hold">
                                          <p:stCondLst>
                                            <p:cond delay="770"/>
                                          </p:stCondLst>
                                        </p:cTn>
                                        <p:tgtEl>
                                          <p:spTgt spid="46"/>
                                        </p:tgtEl>
                                      </p:cBhvr>
                                      <p:from x="200000" y="450000"/>
                                      <p:to x="100000" y="100000"/>
                                    </p:animScale>
                                    <p:set>
                                      <p:cBhvr>
                                        <p:cTn id="28" dur="770" fill="hold"/>
                                        <p:tgtEl>
                                          <p:spTgt spid="46"/>
                                        </p:tgtEl>
                                        <p:attrNameLst>
                                          <p:attrName>ppt_x</p:attrName>
                                        </p:attrNameLst>
                                      </p:cBhvr>
                                      <p:to>
                                        <p:strVal val="(0.5)"/>
                                      </p:to>
                                    </p:set>
                                    <p:anim from="(0.5)" to="(#ppt_x)" calcmode="lin" valueType="num">
                                      <p:cBhvr>
                                        <p:cTn id="29" dur="1230" accel="100000" fill="hold">
                                          <p:stCondLst>
                                            <p:cond delay="770"/>
                                          </p:stCondLst>
                                        </p:cTn>
                                        <p:tgtEl>
                                          <p:spTgt spid="46"/>
                                        </p:tgtEl>
                                        <p:attrNameLst>
                                          <p:attrName>ppt_x</p:attrName>
                                        </p:attrNameLst>
                                      </p:cBhvr>
                                    </p:anim>
                                    <p:set>
                                      <p:cBhvr>
                                        <p:cTn id="30" dur="770" fill="hold"/>
                                        <p:tgtEl>
                                          <p:spTgt spid="46"/>
                                        </p:tgtEl>
                                        <p:attrNameLst>
                                          <p:attrName>ppt_y</p:attrName>
                                        </p:attrNameLst>
                                      </p:cBhvr>
                                      <p:to>
                                        <p:strVal val="(#ppt_y+0.4)"/>
                                      </p:to>
                                    </p:set>
                                    <p:anim from="(#ppt_y+0.4)" to="(#ppt_y)" calcmode="lin" valueType="num">
                                      <p:cBhvr>
                                        <p:cTn id="31" dur="1230" accel="100000" fill="hold">
                                          <p:stCondLst>
                                            <p:cond delay="770"/>
                                          </p:stCondLst>
                                        </p:cTn>
                                        <p:tgtEl>
                                          <p:spTgt spid="46"/>
                                        </p:tgtEl>
                                        <p:attrNameLst>
                                          <p:attrName>ppt_y</p:attrName>
                                        </p:attrNameLst>
                                      </p:cBhvr>
                                    </p:anim>
                                  </p:childTnLst>
                                </p:cTn>
                              </p:par>
                              <p:par>
                                <p:cTn id="32" presetID="51" presetClass="entr" presetSubtype="0" fill="hold" nodeType="withEffect">
                                  <p:stCondLst>
                                    <p:cond delay="0"/>
                                  </p:stCondLst>
                                  <p:childTnLst>
                                    <p:set>
                                      <p:cBhvr>
                                        <p:cTn id="33" dur="1" fill="hold">
                                          <p:stCondLst>
                                            <p:cond delay="0"/>
                                          </p:stCondLst>
                                        </p:cTn>
                                        <p:tgtEl>
                                          <p:spTgt spid="47"/>
                                        </p:tgtEl>
                                        <p:attrNameLst>
                                          <p:attrName>style.visibility</p:attrName>
                                        </p:attrNameLst>
                                      </p:cBhvr>
                                      <p:to>
                                        <p:strVal val="visible"/>
                                      </p:to>
                                    </p:set>
                                    <p:animEffect transition="in" filter="fade">
                                      <p:cBhvr>
                                        <p:cTn id="34" dur="770" decel="100000"/>
                                        <p:tgtEl>
                                          <p:spTgt spid="47"/>
                                        </p:tgtEl>
                                      </p:cBhvr>
                                    </p:animEffect>
                                    <p:animScale>
                                      <p:cBhvr>
                                        <p:cTn id="35" dur="770" decel="100000"/>
                                        <p:tgtEl>
                                          <p:spTgt spid="47"/>
                                        </p:tgtEl>
                                      </p:cBhvr>
                                      <p:from x="10000" y="10000"/>
                                      <p:to x="200000" y="450000"/>
                                    </p:animScale>
                                    <p:animScale>
                                      <p:cBhvr>
                                        <p:cTn id="36" dur="1230" accel="100000" fill="hold">
                                          <p:stCondLst>
                                            <p:cond delay="770"/>
                                          </p:stCondLst>
                                        </p:cTn>
                                        <p:tgtEl>
                                          <p:spTgt spid="47"/>
                                        </p:tgtEl>
                                      </p:cBhvr>
                                      <p:from x="200000" y="450000"/>
                                      <p:to x="100000" y="100000"/>
                                    </p:animScale>
                                    <p:set>
                                      <p:cBhvr>
                                        <p:cTn id="37" dur="770" fill="hold"/>
                                        <p:tgtEl>
                                          <p:spTgt spid="47"/>
                                        </p:tgtEl>
                                        <p:attrNameLst>
                                          <p:attrName>ppt_x</p:attrName>
                                        </p:attrNameLst>
                                      </p:cBhvr>
                                      <p:to>
                                        <p:strVal val="(0.5)"/>
                                      </p:to>
                                    </p:set>
                                    <p:anim from="(0.5)" to="(#ppt_x)" calcmode="lin" valueType="num">
                                      <p:cBhvr>
                                        <p:cTn id="38" dur="1230" accel="100000" fill="hold">
                                          <p:stCondLst>
                                            <p:cond delay="770"/>
                                          </p:stCondLst>
                                        </p:cTn>
                                        <p:tgtEl>
                                          <p:spTgt spid="47"/>
                                        </p:tgtEl>
                                        <p:attrNameLst>
                                          <p:attrName>ppt_x</p:attrName>
                                        </p:attrNameLst>
                                      </p:cBhvr>
                                    </p:anim>
                                    <p:set>
                                      <p:cBhvr>
                                        <p:cTn id="39" dur="770" fill="hold"/>
                                        <p:tgtEl>
                                          <p:spTgt spid="47"/>
                                        </p:tgtEl>
                                        <p:attrNameLst>
                                          <p:attrName>ppt_y</p:attrName>
                                        </p:attrNameLst>
                                      </p:cBhvr>
                                      <p:to>
                                        <p:strVal val="(#ppt_y+0.4)"/>
                                      </p:to>
                                    </p:set>
                                    <p:anim from="(#ppt_y+0.4)" to="(#ppt_y)" calcmode="lin" valueType="num">
                                      <p:cBhvr>
                                        <p:cTn id="40" dur="1230" accel="100000" fill="hold">
                                          <p:stCondLst>
                                            <p:cond delay="770"/>
                                          </p:stCondLst>
                                        </p:cTn>
                                        <p:tgtEl>
                                          <p:spTgt spid="47"/>
                                        </p:tgtEl>
                                        <p:attrNameLst>
                                          <p:attrName>ppt_y</p:attrName>
                                        </p:attrNameLst>
                                      </p:cBhvr>
                                    </p:anim>
                                  </p:childTnLst>
                                </p:cTn>
                              </p:par>
                              <p:par>
                                <p:cTn id="41" presetID="51" presetClass="entr" presetSubtype="0" fill="hold" nodeType="withEffect">
                                  <p:stCondLst>
                                    <p:cond delay="0"/>
                                  </p:stCondLst>
                                  <p:childTnLst>
                                    <p:set>
                                      <p:cBhvr>
                                        <p:cTn id="42" dur="1" fill="hold">
                                          <p:stCondLst>
                                            <p:cond delay="0"/>
                                          </p:stCondLst>
                                        </p:cTn>
                                        <p:tgtEl>
                                          <p:spTgt spid="48"/>
                                        </p:tgtEl>
                                        <p:attrNameLst>
                                          <p:attrName>style.visibility</p:attrName>
                                        </p:attrNameLst>
                                      </p:cBhvr>
                                      <p:to>
                                        <p:strVal val="visible"/>
                                      </p:to>
                                    </p:set>
                                    <p:animEffect transition="in" filter="fade">
                                      <p:cBhvr>
                                        <p:cTn id="43" dur="770" decel="100000"/>
                                        <p:tgtEl>
                                          <p:spTgt spid="48"/>
                                        </p:tgtEl>
                                      </p:cBhvr>
                                    </p:animEffect>
                                    <p:animScale>
                                      <p:cBhvr>
                                        <p:cTn id="44" dur="770" decel="100000"/>
                                        <p:tgtEl>
                                          <p:spTgt spid="48"/>
                                        </p:tgtEl>
                                      </p:cBhvr>
                                      <p:from x="10000" y="10000"/>
                                      <p:to x="200000" y="450000"/>
                                    </p:animScale>
                                    <p:animScale>
                                      <p:cBhvr>
                                        <p:cTn id="45" dur="1230" accel="100000" fill="hold">
                                          <p:stCondLst>
                                            <p:cond delay="770"/>
                                          </p:stCondLst>
                                        </p:cTn>
                                        <p:tgtEl>
                                          <p:spTgt spid="48"/>
                                        </p:tgtEl>
                                      </p:cBhvr>
                                      <p:from x="200000" y="450000"/>
                                      <p:to x="100000" y="100000"/>
                                    </p:animScale>
                                    <p:set>
                                      <p:cBhvr>
                                        <p:cTn id="46" dur="770" fill="hold"/>
                                        <p:tgtEl>
                                          <p:spTgt spid="48"/>
                                        </p:tgtEl>
                                        <p:attrNameLst>
                                          <p:attrName>ppt_x</p:attrName>
                                        </p:attrNameLst>
                                      </p:cBhvr>
                                      <p:to>
                                        <p:strVal val="(0.5)"/>
                                      </p:to>
                                    </p:set>
                                    <p:anim from="(0.5)" to="(#ppt_x)" calcmode="lin" valueType="num">
                                      <p:cBhvr>
                                        <p:cTn id="47" dur="1230" accel="100000" fill="hold">
                                          <p:stCondLst>
                                            <p:cond delay="770"/>
                                          </p:stCondLst>
                                        </p:cTn>
                                        <p:tgtEl>
                                          <p:spTgt spid="48"/>
                                        </p:tgtEl>
                                        <p:attrNameLst>
                                          <p:attrName>ppt_x</p:attrName>
                                        </p:attrNameLst>
                                      </p:cBhvr>
                                    </p:anim>
                                    <p:set>
                                      <p:cBhvr>
                                        <p:cTn id="48" dur="770" fill="hold"/>
                                        <p:tgtEl>
                                          <p:spTgt spid="48"/>
                                        </p:tgtEl>
                                        <p:attrNameLst>
                                          <p:attrName>ppt_y</p:attrName>
                                        </p:attrNameLst>
                                      </p:cBhvr>
                                      <p:to>
                                        <p:strVal val="(#ppt_y+0.4)"/>
                                      </p:to>
                                    </p:set>
                                    <p:anim from="(#ppt_y+0.4)" to="(#ppt_y)" calcmode="lin" valueType="num">
                                      <p:cBhvr>
                                        <p:cTn id="49" dur="1230" accel="100000" fill="hold">
                                          <p:stCondLst>
                                            <p:cond delay="770"/>
                                          </p:stCondLst>
                                        </p:cTn>
                                        <p:tgtEl>
                                          <p:spTgt spid="48"/>
                                        </p:tgtEl>
                                        <p:attrNameLst>
                                          <p:attrName>ppt_y</p:attrName>
                                        </p:attrNameLst>
                                      </p:cBhvr>
                                    </p:anim>
                                  </p:childTnLst>
                                </p:cTn>
                              </p:par>
                              <p:par>
                                <p:cTn id="50" presetID="51" presetClass="entr" presetSubtype="0" fill="hold" nodeType="withEffect">
                                  <p:stCondLst>
                                    <p:cond delay="0"/>
                                  </p:stCondLst>
                                  <p:childTnLst>
                                    <p:set>
                                      <p:cBhvr>
                                        <p:cTn id="51" dur="1" fill="hold">
                                          <p:stCondLst>
                                            <p:cond delay="0"/>
                                          </p:stCondLst>
                                        </p:cTn>
                                        <p:tgtEl>
                                          <p:spTgt spid="49"/>
                                        </p:tgtEl>
                                        <p:attrNameLst>
                                          <p:attrName>style.visibility</p:attrName>
                                        </p:attrNameLst>
                                      </p:cBhvr>
                                      <p:to>
                                        <p:strVal val="visible"/>
                                      </p:to>
                                    </p:set>
                                    <p:animEffect transition="in" filter="fade">
                                      <p:cBhvr>
                                        <p:cTn id="52" dur="770" decel="100000"/>
                                        <p:tgtEl>
                                          <p:spTgt spid="49"/>
                                        </p:tgtEl>
                                      </p:cBhvr>
                                    </p:animEffect>
                                    <p:animScale>
                                      <p:cBhvr>
                                        <p:cTn id="53" dur="770" decel="100000"/>
                                        <p:tgtEl>
                                          <p:spTgt spid="49"/>
                                        </p:tgtEl>
                                      </p:cBhvr>
                                      <p:from x="10000" y="10000"/>
                                      <p:to x="200000" y="450000"/>
                                    </p:animScale>
                                    <p:animScale>
                                      <p:cBhvr>
                                        <p:cTn id="54" dur="1230" accel="100000" fill="hold">
                                          <p:stCondLst>
                                            <p:cond delay="770"/>
                                          </p:stCondLst>
                                        </p:cTn>
                                        <p:tgtEl>
                                          <p:spTgt spid="49"/>
                                        </p:tgtEl>
                                      </p:cBhvr>
                                      <p:from x="200000" y="450000"/>
                                      <p:to x="100000" y="100000"/>
                                    </p:animScale>
                                    <p:set>
                                      <p:cBhvr>
                                        <p:cTn id="55" dur="770" fill="hold"/>
                                        <p:tgtEl>
                                          <p:spTgt spid="49"/>
                                        </p:tgtEl>
                                        <p:attrNameLst>
                                          <p:attrName>ppt_x</p:attrName>
                                        </p:attrNameLst>
                                      </p:cBhvr>
                                      <p:to>
                                        <p:strVal val="(0.5)"/>
                                      </p:to>
                                    </p:set>
                                    <p:anim from="(0.5)" to="(#ppt_x)" calcmode="lin" valueType="num">
                                      <p:cBhvr>
                                        <p:cTn id="56" dur="1230" accel="100000" fill="hold">
                                          <p:stCondLst>
                                            <p:cond delay="770"/>
                                          </p:stCondLst>
                                        </p:cTn>
                                        <p:tgtEl>
                                          <p:spTgt spid="49"/>
                                        </p:tgtEl>
                                        <p:attrNameLst>
                                          <p:attrName>ppt_x</p:attrName>
                                        </p:attrNameLst>
                                      </p:cBhvr>
                                    </p:anim>
                                    <p:set>
                                      <p:cBhvr>
                                        <p:cTn id="57" dur="770" fill="hold"/>
                                        <p:tgtEl>
                                          <p:spTgt spid="49"/>
                                        </p:tgtEl>
                                        <p:attrNameLst>
                                          <p:attrName>ppt_y</p:attrName>
                                        </p:attrNameLst>
                                      </p:cBhvr>
                                      <p:to>
                                        <p:strVal val="(#ppt_y+0.4)"/>
                                      </p:to>
                                    </p:set>
                                    <p:anim from="(#ppt_y+0.4)" to="(#ppt_y)" calcmode="lin" valueType="num">
                                      <p:cBhvr>
                                        <p:cTn id="58" dur="1230" accel="100000" fill="hold">
                                          <p:stCondLst>
                                            <p:cond delay="770"/>
                                          </p:stCondLst>
                                        </p:cTn>
                                        <p:tgtEl>
                                          <p:spTgt spid="49"/>
                                        </p:tgtEl>
                                        <p:attrNameLst>
                                          <p:attrName>ppt_y</p:attrName>
                                        </p:attrNameLst>
                                      </p:cBhvr>
                                    </p:anim>
                                  </p:childTnLst>
                                </p:cTn>
                              </p:par>
                            </p:childTnLst>
                          </p:cTn>
                        </p:par>
                      </p:childTnLst>
                    </p:cTn>
                  </p:par>
                  <p:par>
                    <p:cTn id="59" fill="hold">
                      <p:stCondLst>
                        <p:cond delay="indefinite"/>
                      </p:stCondLst>
                      <p:childTnLst>
                        <p:par>
                          <p:cTn id="60" fill="hold">
                            <p:stCondLst>
                              <p:cond delay="0"/>
                            </p:stCondLst>
                            <p:childTnLst>
                              <p:par>
                                <p:cTn id="61" presetID="12" presetClass="entr" presetSubtype="4" fill="hold" nodeType="clickEffect">
                                  <p:stCondLst>
                                    <p:cond delay="0"/>
                                  </p:stCondLst>
                                  <p:childTnLst>
                                    <p:set>
                                      <p:cBhvr>
                                        <p:cTn id="62" dur="1" fill="hold">
                                          <p:stCondLst>
                                            <p:cond delay="0"/>
                                          </p:stCondLst>
                                        </p:cTn>
                                        <p:tgtEl>
                                          <p:spTgt spid="79"/>
                                        </p:tgtEl>
                                        <p:attrNameLst>
                                          <p:attrName>style.visibility</p:attrName>
                                        </p:attrNameLst>
                                      </p:cBhvr>
                                      <p:to>
                                        <p:strVal val="visible"/>
                                      </p:to>
                                    </p:set>
                                    <p:animEffect transition="in" filter="slide(fromBottom)">
                                      <p:cBhvr>
                                        <p:cTn id="63" dur="500"/>
                                        <p:tgtEl>
                                          <p:spTgt spid="79"/>
                                        </p:tgtEl>
                                      </p:cBhvr>
                                    </p:animEffect>
                                  </p:childTnLst>
                                </p:cTn>
                              </p:par>
                            </p:childTnLst>
                          </p:cTn>
                        </p:par>
                        <p:par>
                          <p:cTn id="64" fill="hold">
                            <p:stCondLst>
                              <p:cond delay="500"/>
                            </p:stCondLst>
                            <p:childTnLst>
                              <p:par>
                                <p:cTn id="65" presetID="12" presetClass="entr" presetSubtype="4" fill="hold" nodeType="afterEffect">
                                  <p:stCondLst>
                                    <p:cond delay="0"/>
                                  </p:stCondLst>
                                  <p:childTnLst>
                                    <p:set>
                                      <p:cBhvr>
                                        <p:cTn id="66" dur="1" fill="hold">
                                          <p:stCondLst>
                                            <p:cond delay="0"/>
                                          </p:stCondLst>
                                        </p:cTn>
                                        <p:tgtEl>
                                          <p:spTgt spid="80"/>
                                        </p:tgtEl>
                                        <p:attrNameLst>
                                          <p:attrName>style.visibility</p:attrName>
                                        </p:attrNameLst>
                                      </p:cBhvr>
                                      <p:to>
                                        <p:strVal val="visible"/>
                                      </p:to>
                                    </p:set>
                                    <p:animEffect transition="in" filter="slide(fromBottom)">
                                      <p:cBhvr>
                                        <p:cTn id="67" dur="500"/>
                                        <p:tgtEl>
                                          <p:spTgt spid="80"/>
                                        </p:tgtEl>
                                      </p:cBhvr>
                                    </p:animEffect>
                                  </p:childTnLst>
                                </p:cTn>
                              </p:par>
                            </p:childTnLst>
                          </p:cTn>
                        </p:par>
                        <p:par>
                          <p:cTn id="68" fill="hold">
                            <p:stCondLst>
                              <p:cond delay="1000"/>
                            </p:stCondLst>
                            <p:childTnLst>
                              <p:par>
                                <p:cTn id="69" presetID="12" presetClass="entr" presetSubtype="4" fill="hold" nodeType="afterEffect">
                                  <p:stCondLst>
                                    <p:cond delay="0"/>
                                  </p:stCondLst>
                                  <p:childTnLst>
                                    <p:set>
                                      <p:cBhvr>
                                        <p:cTn id="70" dur="1" fill="hold">
                                          <p:stCondLst>
                                            <p:cond delay="0"/>
                                          </p:stCondLst>
                                        </p:cTn>
                                        <p:tgtEl>
                                          <p:spTgt spid="81"/>
                                        </p:tgtEl>
                                        <p:attrNameLst>
                                          <p:attrName>style.visibility</p:attrName>
                                        </p:attrNameLst>
                                      </p:cBhvr>
                                      <p:to>
                                        <p:strVal val="visible"/>
                                      </p:to>
                                    </p:set>
                                    <p:animEffect transition="in" filter="slide(fromBottom)">
                                      <p:cBhvr>
                                        <p:cTn id="71" dur="500"/>
                                        <p:tgtEl>
                                          <p:spTgt spid="81"/>
                                        </p:tgtEl>
                                      </p:cBhvr>
                                    </p:animEffect>
                                  </p:childTnLst>
                                </p:cTn>
                              </p:par>
                            </p:childTnLst>
                          </p:cTn>
                        </p:par>
                        <p:par>
                          <p:cTn id="72" fill="hold">
                            <p:stCondLst>
                              <p:cond delay="1500"/>
                            </p:stCondLst>
                            <p:childTnLst>
                              <p:par>
                                <p:cTn id="73" presetID="12" presetClass="entr" presetSubtype="4" fill="hold" nodeType="afterEffect">
                                  <p:stCondLst>
                                    <p:cond delay="0"/>
                                  </p:stCondLst>
                                  <p:childTnLst>
                                    <p:set>
                                      <p:cBhvr>
                                        <p:cTn id="74" dur="1" fill="hold">
                                          <p:stCondLst>
                                            <p:cond delay="0"/>
                                          </p:stCondLst>
                                        </p:cTn>
                                        <p:tgtEl>
                                          <p:spTgt spid="82"/>
                                        </p:tgtEl>
                                        <p:attrNameLst>
                                          <p:attrName>style.visibility</p:attrName>
                                        </p:attrNameLst>
                                      </p:cBhvr>
                                      <p:to>
                                        <p:strVal val="visible"/>
                                      </p:to>
                                    </p:set>
                                    <p:animEffect transition="in" filter="slide(fromBottom)">
                                      <p:cBhvr>
                                        <p:cTn id="75" dur="500"/>
                                        <p:tgtEl>
                                          <p:spTgt spid="82"/>
                                        </p:tgtEl>
                                      </p:cBhvr>
                                    </p:animEffect>
                                  </p:childTnLst>
                                </p:cTn>
                              </p:par>
                            </p:childTnLst>
                          </p:cTn>
                        </p:par>
                        <p:par>
                          <p:cTn id="76" fill="hold">
                            <p:stCondLst>
                              <p:cond delay="2000"/>
                            </p:stCondLst>
                            <p:childTnLst>
                              <p:par>
                                <p:cTn id="77" presetID="12" presetClass="entr" presetSubtype="4" fill="hold" nodeType="afterEffect">
                                  <p:stCondLst>
                                    <p:cond delay="0"/>
                                  </p:stCondLst>
                                  <p:childTnLst>
                                    <p:set>
                                      <p:cBhvr>
                                        <p:cTn id="78" dur="1" fill="hold">
                                          <p:stCondLst>
                                            <p:cond delay="0"/>
                                          </p:stCondLst>
                                        </p:cTn>
                                        <p:tgtEl>
                                          <p:spTgt spid="84"/>
                                        </p:tgtEl>
                                        <p:attrNameLst>
                                          <p:attrName>style.visibility</p:attrName>
                                        </p:attrNameLst>
                                      </p:cBhvr>
                                      <p:to>
                                        <p:strVal val="visible"/>
                                      </p:to>
                                    </p:set>
                                    <p:animEffect transition="in" filter="slide(fromBottom)">
                                      <p:cBhvr>
                                        <p:cTn id="79" dur="500"/>
                                        <p:tgtEl>
                                          <p:spTgt spid="84"/>
                                        </p:tgtEl>
                                      </p:cBhvr>
                                    </p:animEffect>
                                  </p:childTnLst>
                                </p:cTn>
                              </p:par>
                            </p:childTnLst>
                          </p:cTn>
                        </p:par>
                        <p:par>
                          <p:cTn id="80" fill="hold">
                            <p:stCondLst>
                              <p:cond delay="2500"/>
                            </p:stCondLst>
                            <p:childTnLst>
                              <p:par>
                                <p:cTn id="81" presetID="12" presetClass="entr" presetSubtype="4" fill="hold" nodeType="afterEffect">
                                  <p:stCondLst>
                                    <p:cond delay="0"/>
                                  </p:stCondLst>
                                  <p:childTnLst>
                                    <p:set>
                                      <p:cBhvr>
                                        <p:cTn id="82" dur="1" fill="hold">
                                          <p:stCondLst>
                                            <p:cond delay="0"/>
                                          </p:stCondLst>
                                        </p:cTn>
                                        <p:tgtEl>
                                          <p:spTgt spid="83"/>
                                        </p:tgtEl>
                                        <p:attrNameLst>
                                          <p:attrName>style.visibility</p:attrName>
                                        </p:attrNameLst>
                                      </p:cBhvr>
                                      <p:to>
                                        <p:strVal val="visible"/>
                                      </p:to>
                                    </p:set>
                                    <p:animEffect transition="in" filter="slide(fromBottom)">
                                      <p:cBhvr>
                                        <p:cTn id="83" dur="50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5"/>
          <p:cNvPicPr>
            <a:picLocks noChangeAspect="1" noChangeArrowheads="1"/>
          </p:cNvPicPr>
          <p:nvPr/>
        </p:nvPicPr>
        <p:blipFill>
          <a:blip r:embed="rId2" cstate="print"/>
          <a:srcRect/>
          <a:stretch>
            <a:fillRect/>
          </a:stretch>
        </p:blipFill>
        <p:spPr bwMode="auto">
          <a:xfrm>
            <a:off x="107504" y="699542"/>
            <a:ext cx="8136904" cy="3888432"/>
          </a:xfrm>
          <a:prstGeom prst="rect">
            <a:avLst/>
          </a:prstGeom>
          <a:ln>
            <a:noFill/>
          </a:ln>
          <a:effectLst>
            <a:softEdge rad="112500"/>
          </a:effectLst>
        </p:spPr>
      </p:pic>
      <p:cxnSp>
        <p:nvCxnSpPr>
          <p:cNvPr id="5" name="直接连接符 4"/>
          <p:cNvCxnSpPr/>
          <p:nvPr/>
        </p:nvCxnSpPr>
        <p:spPr>
          <a:xfrm flipH="1">
            <a:off x="213965" y="561975"/>
            <a:ext cx="3097958" cy="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6" name="Rectangle 7"/>
          <p:cNvSpPr>
            <a:spLocks noChangeArrowheads="1"/>
          </p:cNvSpPr>
          <p:nvPr/>
        </p:nvSpPr>
        <p:spPr bwMode="auto">
          <a:xfrm>
            <a:off x="0" y="523876"/>
            <a:ext cx="215900" cy="71438"/>
          </a:xfrm>
          <a:prstGeom prst="rect">
            <a:avLst/>
          </a:prstGeom>
          <a:solidFill>
            <a:srgbClr val="00B0F0"/>
          </a:solidFill>
          <a:ln w="9525">
            <a:noFill/>
            <a:miter lim="800000"/>
            <a:headEnd/>
            <a:tailEnd/>
          </a:ln>
        </p:spPr>
        <p:txBody>
          <a:bodyPr wrap="none" anchor="ctr"/>
          <a:lstStyle/>
          <a:p>
            <a:endParaRPr lang="zh-CN" altLang="en-US"/>
          </a:p>
        </p:txBody>
      </p:sp>
      <p:sp>
        <p:nvSpPr>
          <p:cNvPr id="7" name="TextBox 5"/>
          <p:cNvSpPr txBox="1">
            <a:spLocks noChangeArrowheads="1"/>
          </p:cNvSpPr>
          <p:nvPr/>
        </p:nvSpPr>
        <p:spPr bwMode="auto">
          <a:xfrm>
            <a:off x="251520" y="195486"/>
            <a:ext cx="3672408" cy="425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ts val="2563"/>
              </a:lnSpc>
            </a:pPr>
            <a:r>
              <a:rPr lang="zh-CN" altLang="en-US" sz="2000" dirty="0" smtClean="0">
                <a:latin typeface="微软雅黑" pitchFamily="34" charset="-122"/>
                <a:ea typeface="微软雅黑" pitchFamily="34" charset="-122"/>
              </a:rPr>
              <a:t>用户页面实现</a:t>
            </a:r>
            <a:endParaRPr lang="en-US" altLang="zh-CN" sz="2000" dirty="0">
              <a:latin typeface="微软雅黑" pitchFamily="34" charset="-122"/>
              <a:ea typeface="微软雅黑" pitchFamily="34" charset="-122"/>
            </a:endParaRPr>
          </a:p>
        </p:txBody>
      </p:sp>
      <p:grpSp>
        <p:nvGrpSpPr>
          <p:cNvPr id="8" name="组合 7"/>
          <p:cNvGrpSpPr/>
          <p:nvPr/>
        </p:nvGrpSpPr>
        <p:grpSpPr>
          <a:xfrm>
            <a:off x="8699181" y="157879"/>
            <a:ext cx="477064" cy="369332"/>
            <a:chOff x="8699181" y="157879"/>
            <a:chExt cx="477064" cy="369332"/>
          </a:xfrm>
        </p:grpSpPr>
        <p:sp>
          <p:nvSpPr>
            <p:cNvPr id="9" name="矩形 8"/>
            <p:cNvSpPr/>
            <p:nvPr/>
          </p:nvSpPr>
          <p:spPr>
            <a:xfrm>
              <a:off x="8721689" y="167211"/>
              <a:ext cx="432048" cy="360000"/>
            </a:xfrm>
            <a:prstGeom prst="rect">
              <a:avLst/>
            </a:prstGeom>
            <a:solidFill>
              <a:srgbClr val="92D05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10" name="TextBox 9"/>
            <p:cNvSpPr txBox="1"/>
            <p:nvPr/>
          </p:nvSpPr>
          <p:spPr>
            <a:xfrm>
              <a:off x="8699181" y="157879"/>
              <a:ext cx="477064" cy="369332"/>
            </a:xfrm>
            <a:prstGeom prst="rect">
              <a:avLst/>
            </a:prstGeom>
            <a:noFill/>
          </p:spPr>
          <p:txBody>
            <a:bodyPr wrap="square" rtlCol="0">
              <a:spAutoFit/>
            </a:bodyPr>
            <a:lstStyle/>
            <a:p>
              <a:pPr algn="ctr"/>
              <a:r>
                <a:rPr lang="en-US" altLang="zh-CN" dirty="0" smtClean="0">
                  <a:solidFill>
                    <a:schemeClr val="bg1"/>
                  </a:solidFill>
                  <a:latin typeface="Segoe UI Light" pitchFamily="34" charset="0"/>
                  <a:ea typeface="专业字体设计服务/WWW.ZTSGC.COM/" pitchFamily="2" charset="-122"/>
                </a:rPr>
                <a:t>17</a:t>
              </a:r>
              <a:endParaRPr lang="zh-CN" altLang="en-US" dirty="0">
                <a:solidFill>
                  <a:schemeClr val="bg1"/>
                </a:solidFill>
                <a:latin typeface="Segoe UI Light" pitchFamily="34" charset="0"/>
                <a:ea typeface="专业字体设计服务/WWW.ZTSGC.COM/" pitchFamily="2" charset="-122"/>
              </a:endParaRPr>
            </a:p>
          </p:txBody>
        </p:sp>
      </p:grpSp>
    </p:spTree>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200" fill="hold"/>
                                        <p:tgtEl>
                                          <p:spTgt spid="8"/>
                                        </p:tgtEl>
                                        <p:attrNameLst>
                                          <p:attrName>ppt_x</p:attrName>
                                        </p:attrNameLst>
                                      </p:cBhvr>
                                      <p:tavLst>
                                        <p:tav tm="0">
                                          <p:val>
                                            <p:strVal val="1+#ppt_w/2"/>
                                          </p:val>
                                        </p:tav>
                                        <p:tav tm="100000">
                                          <p:val>
                                            <p:strVal val="#ppt_x"/>
                                          </p:val>
                                        </p:tav>
                                      </p:tavLst>
                                    </p:anim>
                                    <p:anim calcmode="lin" valueType="num">
                                      <p:cBhvr additive="base">
                                        <p:cTn id="8" dur="2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flipH="1">
            <a:off x="213965" y="561975"/>
            <a:ext cx="3097958" cy="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5" name="Rectangle 7"/>
          <p:cNvSpPr>
            <a:spLocks noChangeArrowheads="1"/>
          </p:cNvSpPr>
          <p:nvPr/>
        </p:nvSpPr>
        <p:spPr bwMode="auto">
          <a:xfrm>
            <a:off x="0" y="523876"/>
            <a:ext cx="215900" cy="71438"/>
          </a:xfrm>
          <a:prstGeom prst="rect">
            <a:avLst/>
          </a:prstGeom>
          <a:solidFill>
            <a:srgbClr val="00B0F0"/>
          </a:solidFill>
          <a:ln w="9525">
            <a:noFill/>
            <a:miter lim="800000"/>
            <a:headEnd/>
            <a:tailEnd/>
          </a:ln>
        </p:spPr>
        <p:txBody>
          <a:bodyPr wrap="none" anchor="ctr"/>
          <a:lstStyle/>
          <a:p>
            <a:endParaRPr lang="zh-CN" altLang="en-US"/>
          </a:p>
        </p:txBody>
      </p:sp>
      <p:sp>
        <p:nvSpPr>
          <p:cNvPr id="6" name="TextBox 5"/>
          <p:cNvSpPr txBox="1">
            <a:spLocks noChangeArrowheads="1"/>
          </p:cNvSpPr>
          <p:nvPr/>
        </p:nvSpPr>
        <p:spPr bwMode="auto">
          <a:xfrm>
            <a:off x="251520" y="195486"/>
            <a:ext cx="3672408" cy="425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ts val="2563"/>
              </a:lnSpc>
            </a:pPr>
            <a:r>
              <a:rPr lang="zh-CN" altLang="en-US" sz="2000" dirty="0" smtClean="0">
                <a:latin typeface="微软雅黑" pitchFamily="34" charset="-122"/>
                <a:ea typeface="微软雅黑" pitchFamily="34" charset="-122"/>
              </a:rPr>
              <a:t>订单页面实现</a:t>
            </a:r>
            <a:endParaRPr lang="en-US" altLang="zh-CN" sz="2000" dirty="0">
              <a:latin typeface="微软雅黑" pitchFamily="34" charset="-122"/>
              <a:ea typeface="微软雅黑" pitchFamily="34" charset="-122"/>
            </a:endParaRPr>
          </a:p>
        </p:txBody>
      </p:sp>
      <p:pic>
        <p:nvPicPr>
          <p:cNvPr id="51202" name="Picture 2" descr="搜狗截图_2012-05-08_18-07-24"/>
          <p:cNvPicPr>
            <a:picLocks noChangeAspect="1" noChangeArrowheads="1"/>
          </p:cNvPicPr>
          <p:nvPr/>
        </p:nvPicPr>
        <p:blipFill>
          <a:blip r:embed="rId2" cstate="print"/>
          <a:srcRect/>
          <a:stretch>
            <a:fillRect/>
          </a:stretch>
        </p:blipFill>
        <p:spPr bwMode="auto">
          <a:xfrm>
            <a:off x="251520" y="1131590"/>
            <a:ext cx="3981450" cy="3295650"/>
          </a:xfrm>
          <a:prstGeom prst="rect">
            <a:avLst/>
          </a:prstGeom>
          <a:ln>
            <a:noFill/>
          </a:ln>
          <a:effectLst>
            <a:outerShdw blurRad="190500" algn="tl" rotWithShape="0">
              <a:srgbClr val="000000">
                <a:alpha val="70000"/>
              </a:srgbClr>
            </a:outerShdw>
          </a:effectLst>
        </p:spPr>
      </p:pic>
      <p:sp>
        <p:nvSpPr>
          <p:cNvPr id="8" name="右箭头 7"/>
          <p:cNvSpPr/>
          <p:nvPr/>
        </p:nvSpPr>
        <p:spPr>
          <a:xfrm>
            <a:off x="4427984" y="2211710"/>
            <a:ext cx="936104" cy="1296144"/>
          </a:xfrm>
          <a:prstGeom prst="rightArrow">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p:cNvSpPr txBox="1"/>
          <p:nvPr/>
        </p:nvSpPr>
        <p:spPr>
          <a:xfrm>
            <a:off x="1691680" y="699542"/>
            <a:ext cx="1368152" cy="369332"/>
          </a:xfrm>
          <a:prstGeom prst="rect">
            <a:avLst/>
          </a:prstGeom>
          <a:noFill/>
        </p:spPr>
        <p:txBody>
          <a:bodyPr wrap="square" rtlCol="0">
            <a:spAutoFit/>
          </a:bodyPr>
          <a:lstStyle/>
          <a:p>
            <a:r>
              <a:rPr lang="zh-CN" altLang="en-US" dirty="0" smtClean="0">
                <a:latin typeface="微软雅黑" pitchFamily="34" charset="-122"/>
                <a:ea typeface="微软雅黑" pitchFamily="34" charset="-122"/>
              </a:rPr>
              <a:t>下订单</a:t>
            </a:r>
            <a:endParaRPr lang="zh-CN" altLang="en-US" dirty="0">
              <a:latin typeface="微软雅黑" pitchFamily="34" charset="-122"/>
              <a:ea typeface="微软雅黑" pitchFamily="34" charset="-122"/>
            </a:endParaRPr>
          </a:p>
        </p:txBody>
      </p:sp>
      <p:pic>
        <p:nvPicPr>
          <p:cNvPr id="51203" name="Picture 3" descr="搜狗截图_2012-05-08_18-16-48"/>
          <p:cNvPicPr>
            <a:picLocks noChangeAspect="1" noChangeArrowheads="1"/>
          </p:cNvPicPr>
          <p:nvPr/>
        </p:nvPicPr>
        <p:blipFill>
          <a:blip r:embed="rId3" cstate="print"/>
          <a:srcRect/>
          <a:stretch>
            <a:fillRect/>
          </a:stretch>
        </p:blipFill>
        <p:spPr bwMode="auto">
          <a:xfrm>
            <a:off x="5436096" y="2715766"/>
            <a:ext cx="3456384" cy="1152128"/>
          </a:xfrm>
          <a:prstGeom prst="rect">
            <a:avLst/>
          </a:prstGeom>
          <a:ln>
            <a:noFill/>
          </a:ln>
          <a:effectLst>
            <a:outerShdw blurRad="190500" algn="tl" rotWithShape="0">
              <a:srgbClr val="000000">
                <a:alpha val="70000"/>
              </a:srgbClr>
            </a:outerShdw>
          </a:effectLst>
        </p:spPr>
      </p:pic>
      <p:sp>
        <p:nvSpPr>
          <p:cNvPr id="11" name="TextBox 10"/>
          <p:cNvSpPr txBox="1"/>
          <p:nvPr/>
        </p:nvSpPr>
        <p:spPr>
          <a:xfrm>
            <a:off x="5652120" y="2067694"/>
            <a:ext cx="2304256" cy="400110"/>
          </a:xfrm>
          <a:prstGeom prst="rect">
            <a:avLst/>
          </a:prstGeom>
          <a:noFill/>
        </p:spPr>
        <p:txBody>
          <a:bodyPr wrap="square" rtlCol="0">
            <a:spAutoFit/>
          </a:bodyPr>
          <a:lstStyle/>
          <a:p>
            <a:r>
              <a:rPr lang="zh-CN" altLang="en-US" sz="2000" dirty="0" smtClean="0">
                <a:latin typeface="微软雅黑" pitchFamily="34" charset="-122"/>
                <a:ea typeface="微软雅黑" pitchFamily="34" charset="-122"/>
              </a:rPr>
              <a:t>订单信息查询</a:t>
            </a:r>
            <a:endParaRPr lang="zh-CN" altLang="en-US" dirty="0">
              <a:latin typeface="微软雅黑" pitchFamily="34" charset="-122"/>
              <a:ea typeface="微软雅黑" pitchFamily="34" charset="-122"/>
            </a:endParaRPr>
          </a:p>
        </p:txBody>
      </p:sp>
      <p:grpSp>
        <p:nvGrpSpPr>
          <p:cNvPr id="12" name="组合 11"/>
          <p:cNvGrpSpPr/>
          <p:nvPr/>
        </p:nvGrpSpPr>
        <p:grpSpPr>
          <a:xfrm>
            <a:off x="8699181" y="157879"/>
            <a:ext cx="477064" cy="369332"/>
            <a:chOff x="8699181" y="157879"/>
            <a:chExt cx="477064" cy="369332"/>
          </a:xfrm>
        </p:grpSpPr>
        <p:sp>
          <p:nvSpPr>
            <p:cNvPr id="13" name="矩形 12"/>
            <p:cNvSpPr/>
            <p:nvPr/>
          </p:nvSpPr>
          <p:spPr>
            <a:xfrm>
              <a:off x="8721689" y="167211"/>
              <a:ext cx="432048" cy="360000"/>
            </a:xfrm>
            <a:prstGeom prst="rect">
              <a:avLst/>
            </a:prstGeom>
            <a:solidFill>
              <a:srgbClr val="92D05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14" name="TextBox 13"/>
            <p:cNvSpPr txBox="1"/>
            <p:nvPr/>
          </p:nvSpPr>
          <p:spPr>
            <a:xfrm>
              <a:off x="8699181" y="157879"/>
              <a:ext cx="477064" cy="369332"/>
            </a:xfrm>
            <a:prstGeom prst="rect">
              <a:avLst/>
            </a:prstGeom>
            <a:noFill/>
          </p:spPr>
          <p:txBody>
            <a:bodyPr wrap="square" rtlCol="0">
              <a:spAutoFit/>
            </a:bodyPr>
            <a:lstStyle/>
            <a:p>
              <a:pPr algn="ctr"/>
              <a:r>
                <a:rPr lang="en-US" altLang="zh-CN" dirty="0" smtClean="0">
                  <a:solidFill>
                    <a:schemeClr val="bg1"/>
                  </a:solidFill>
                  <a:latin typeface="Segoe UI Light" pitchFamily="34" charset="0"/>
                  <a:ea typeface="专业字体设计服务/WWW.ZTSGC.COM/" pitchFamily="2" charset="-122"/>
                </a:rPr>
                <a:t>18</a:t>
              </a:r>
              <a:endParaRPr lang="zh-CN" altLang="en-US" dirty="0">
                <a:solidFill>
                  <a:schemeClr val="bg1"/>
                </a:solidFill>
                <a:latin typeface="Segoe UI Light" pitchFamily="34" charset="0"/>
                <a:ea typeface="专业字体设计服务/WWW.ZTSGC.COM/" pitchFamily="2" charset="-122"/>
              </a:endParaRPr>
            </a:p>
          </p:txBody>
        </p:sp>
      </p:grpSp>
    </p:spTree>
  </p:cSld>
  <p:clrMapOvr>
    <a:masterClrMapping/>
  </p:clrMapOvr>
  <p:transition>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200" fill="hold"/>
                                        <p:tgtEl>
                                          <p:spTgt spid="12"/>
                                        </p:tgtEl>
                                        <p:attrNameLst>
                                          <p:attrName>ppt_x</p:attrName>
                                        </p:attrNameLst>
                                      </p:cBhvr>
                                      <p:tavLst>
                                        <p:tav tm="0">
                                          <p:val>
                                            <p:strVal val="1+#ppt_w/2"/>
                                          </p:val>
                                        </p:tav>
                                        <p:tav tm="100000">
                                          <p:val>
                                            <p:strVal val="#ppt_x"/>
                                          </p:val>
                                        </p:tav>
                                      </p:tavLst>
                                    </p:anim>
                                    <p:anim calcmode="lin" valueType="num">
                                      <p:cBhvr additive="base">
                                        <p:cTn id="8" dur="2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flipH="1">
            <a:off x="213965" y="561975"/>
            <a:ext cx="3097958" cy="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5" name="Rectangle 7"/>
          <p:cNvSpPr>
            <a:spLocks noChangeArrowheads="1"/>
          </p:cNvSpPr>
          <p:nvPr/>
        </p:nvSpPr>
        <p:spPr bwMode="auto">
          <a:xfrm>
            <a:off x="0" y="523876"/>
            <a:ext cx="215900" cy="71438"/>
          </a:xfrm>
          <a:prstGeom prst="rect">
            <a:avLst/>
          </a:prstGeom>
          <a:solidFill>
            <a:srgbClr val="00B0F0"/>
          </a:solidFill>
          <a:ln w="9525">
            <a:noFill/>
            <a:miter lim="800000"/>
            <a:headEnd/>
            <a:tailEnd/>
          </a:ln>
        </p:spPr>
        <p:txBody>
          <a:bodyPr wrap="none" anchor="ctr"/>
          <a:lstStyle/>
          <a:p>
            <a:endParaRPr lang="zh-CN" altLang="en-US"/>
          </a:p>
        </p:txBody>
      </p:sp>
      <p:sp>
        <p:nvSpPr>
          <p:cNvPr id="6" name="TextBox 5"/>
          <p:cNvSpPr txBox="1">
            <a:spLocks noChangeArrowheads="1"/>
          </p:cNvSpPr>
          <p:nvPr/>
        </p:nvSpPr>
        <p:spPr bwMode="auto">
          <a:xfrm>
            <a:off x="251520" y="195486"/>
            <a:ext cx="3672408" cy="425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ts val="2563"/>
              </a:lnSpc>
            </a:pPr>
            <a:r>
              <a:rPr lang="zh-CN" altLang="en-US" sz="2000" dirty="0" smtClean="0">
                <a:latin typeface="微软雅黑" pitchFamily="34" charset="-122"/>
                <a:ea typeface="微软雅黑" pitchFamily="34" charset="-122"/>
              </a:rPr>
              <a:t>购物车页面实现</a:t>
            </a:r>
            <a:endParaRPr lang="en-US" altLang="zh-CN" sz="2000" dirty="0">
              <a:latin typeface="微软雅黑" pitchFamily="34" charset="-122"/>
              <a:ea typeface="微软雅黑" pitchFamily="34" charset="-122"/>
            </a:endParaRPr>
          </a:p>
        </p:txBody>
      </p:sp>
      <p:pic>
        <p:nvPicPr>
          <p:cNvPr id="54274" name="Picture 2" descr="7"/>
          <p:cNvPicPr>
            <a:picLocks noChangeAspect="1" noChangeArrowheads="1"/>
          </p:cNvPicPr>
          <p:nvPr/>
        </p:nvPicPr>
        <p:blipFill>
          <a:blip r:embed="rId2" cstate="print"/>
          <a:srcRect/>
          <a:stretch>
            <a:fillRect/>
          </a:stretch>
        </p:blipFill>
        <p:spPr bwMode="auto">
          <a:xfrm>
            <a:off x="323528" y="1059582"/>
            <a:ext cx="7200800" cy="3045321"/>
          </a:xfrm>
          <a:prstGeom prst="rect">
            <a:avLst/>
          </a:prstGeom>
          <a:ln>
            <a:noFill/>
          </a:ln>
          <a:effectLst>
            <a:softEdge rad="112500"/>
          </a:effectLst>
        </p:spPr>
      </p:pic>
      <p:grpSp>
        <p:nvGrpSpPr>
          <p:cNvPr id="8" name="组合 7"/>
          <p:cNvGrpSpPr/>
          <p:nvPr/>
        </p:nvGrpSpPr>
        <p:grpSpPr>
          <a:xfrm>
            <a:off x="8699181" y="157879"/>
            <a:ext cx="477064" cy="369332"/>
            <a:chOff x="8699181" y="157879"/>
            <a:chExt cx="477064" cy="369332"/>
          </a:xfrm>
        </p:grpSpPr>
        <p:sp>
          <p:nvSpPr>
            <p:cNvPr id="9" name="矩形 8"/>
            <p:cNvSpPr/>
            <p:nvPr/>
          </p:nvSpPr>
          <p:spPr>
            <a:xfrm>
              <a:off x="8721689" y="167211"/>
              <a:ext cx="432048" cy="360000"/>
            </a:xfrm>
            <a:prstGeom prst="rect">
              <a:avLst/>
            </a:prstGeom>
            <a:solidFill>
              <a:srgbClr val="92D05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10" name="TextBox 9"/>
            <p:cNvSpPr txBox="1"/>
            <p:nvPr/>
          </p:nvSpPr>
          <p:spPr>
            <a:xfrm>
              <a:off x="8699181" y="157879"/>
              <a:ext cx="477064" cy="369332"/>
            </a:xfrm>
            <a:prstGeom prst="rect">
              <a:avLst/>
            </a:prstGeom>
            <a:noFill/>
          </p:spPr>
          <p:txBody>
            <a:bodyPr wrap="square" rtlCol="0">
              <a:spAutoFit/>
            </a:bodyPr>
            <a:lstStyle/>
            <a:p>
              <a:pPr algn="ctr"/>
              <a:r>
                <a:rPr lang="en-US" altLang="zh-CN" dirty="0" smtClean="0">
                  <a:solidFill>
                    <a:schemeClr val="bg1"/>
                  </a:solidFill>
                  <a:latin typeface="Segoe UI Light" pitchFamily="34" charset="0"/>
                  <a:ea typeface="专业字体设计服务/WWW.ZTSGC.COM/" pitchFamily="2" charset="-122"/>
                </a:rPr>
                <a:t>19</a:t>
              </a:r>
              <a:endParaRPr lang="zh-CN" altLang="en-US" dirty="0">
                <a:solidFill>
                  <a:schemeClr val="bg1"/>
                </a:solidFill>
                <a:latin typeface="Segoe UI Light" pitchFamily="34" charset="0"/>
                <a:ea typeface="专业字体设计服务/WWW.ZTSGC.COM/" pitchFamily="2" charset="-122"/>
              </a:endParaRPr>
            </a:p>
          </p:txBody>
        </p:sp>
      </p:grpSp>
    </p:spTree>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200" fill="hold"/>
                                        <p:tgtEl>
                                          <p:spTgt spid="8"/>
                                        </p:tgtEl>
                                        <p:attrNameLst>
                                          <p:attrName>ppt_x</p:attrName>
                                        </p:attrNameLst>
                                      </p:cBhvr>
                                      <p:tavLst>
                                        <p:tav tm="0">
                                          <p:val>
                                            <p:strVal val="1+#ppt_w/2"/>
                                          </p:val>
                                        </p:tav>
                                        <p:tav tm="100000">
                                          <p:val>
                                            <p:strVal val="#ppt_x"/>
                                          </p:val>
                                        </p:tav>
                                      </p:tavLst>
                                    </p:anim>
                                    <p:anim calcmode="lin" valueType="num">
                                      <p:cBhvr additive="base">
                                        <p:cTn id="8" dur="2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flipH="1">
            <a:off x="213965" y="561975"/>
            <a:ext cx="3097958" cy="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6" name="Rectangle 7"/>
          <p:cNvSpPr>
            <a:spLocks noChangeArrowheads="1"/>
          </p:cNvSpPr>
          <p:nvPr/>
        </p:nvSpPr>
        <p:spPr bwMode="auto">
          <a:xfrm>
            <a:off x="0" y="523876"/>
            <a:ext cx="215900" cy="71438"/>
          </a:xfrm>
          <a:prstGeom prst="rect">
            <a:avLst/>
          </a:prstGeom>
          <a:solidFill>
            <a:srgbClr val="00B0F0"/>
          </a:solidFill>
          <a:ln w="9525">
            <a:noFill/>
            <a:miter lim="800000"/>
            <a:headEnd/>
            <a:tailEnd/>
          </a:ln>
        </p:spPr>
        <p:txBody>
          <a:bodyPr wrap="none" anchor="ctr"/>
          <a:lstStyle/>
          <a:p>
            <a:endParaRPr lang="zh-CN" altLang="en-US"/>
          </a:p>
        </p:txBody>
      </p:sp>
      <p:sp>
        <p:nvSpPr>
          <p:cNvPr id="7" name="TextBox 5"/>
          <p:cNvSpPr txBox="1">
            <a:spLocks noChangeArrowheads="1"/>
          </p:cNvSpPr>
          <p:nvPr/>
        </p:nvSpPr>
        <p:spPr bwMode="auto">
          <a:xfrm>
            <a:off x="251520" y="195486"/>
            <a:ext cx="3672408" cy="425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ts val="2563"/>
              </a:lnSpc>
            </a:pPr>
            <a:r>
              <a:rPr lang="zh-CN" altLang="en-US" sz="2000" dirty="0" smtClean="0">
                <a:latin typeface="微软雅黑" pitchFamily="34" charset="-122"/>
                <a:ea typeface="微软雅黑" pitchFamily="34" charset="-122"/>
              </a:rPr>
              <a:t>管理员页面实现</a:t>
            </a:r>
            <a:endParaRPr lang="en-US" altLang="zh-CN" sz="2000" dirty="0">
              <a:latin typeface="微软雅黑" pitchFamily="34" charset="-122"/>
              <a:ea typeface="微软雅黑" pitchFamily="34" charset="-122"/>
            </a:endParaRPr>
          </a:p>
        </p:txBody>
      </p:sp>
      <p:pic>
        <p:nvPicPr>
          <p:cNvPr id="50178" name="Picture 2" descr="2"/>
          <p:cNvPicPr>
            <a:picLocks noChangeAspect="1" noChangeArrowheads="1"/>
          </p:cNvPicPr>
          <p:nvPr/>
        </p:nvPicPr>
        <p:blipFill>
          <a:blip r:embed="rId2" cstate="print"/>
          <a:srcRect/>
          <a:stretch>
            <a:fillRect/>
          </a:stretch>
        </p:blipFill>
        <p:spPr bwMode="auto">
          <a:xfrm>
            <a:off x="395536" y="699542"/>
            <a:ext cx="7776864" cy="3960440"/>
          </a:xfrm>
          <a:prstGeom prst="rect">
            <a:avLst/>
          </a:prstGeom>
          <a:ln>
            <a:noFill/>
          </a:ln>
          <a:effectLst>
            <a:softEdge rad="112500"/>
          </a:effectLst>
        </p:spPr>
      </p:pic>
      <p:grpSp>
        <p:nvGrpSpPr>
          <p:cNvPr id="8" name="组合 7"/>
          <p:cNvGrpSpPr/>
          <p:nvPr/>
        </p:nvGrpSpPr>
        <p:grpSpPr>
          <a:xfrm>
            <a:off x="8699181" y="157879"/>
            <a:ext cx="477064" cy="369332"/>
            <a:chOff x="8699181" y="157879"/>
            <a:chExt cx="477064" cy="369332"/>
          </a:xfrm>
        </p:grpSpPr>
        <p:sp>
          <p:nvSpPr>
            <p:cNvPr id="9" name="矩形 8"/>
            <p:cNvSpPr/>
            <p:nvPr/>
          </p:nvSpPr>
          <p:spPr>
            <a:xfrm>
              <a:off x="8721689" y="167211"/>
              <a:ext cx="432048" cy="360000"/>
            </a:xfrm>
            <a:prstGeom prst="rect">
              <a:avLst/>
            </a:prstGeom>
            <a:solidFill>
              <a:srgbClr val="92D05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10" name="TextBox 9"/>
            <p:cNvSpPr txBox="1"/>
            <p:nvPr/>
          </p:nvSpPr>
          <p:spPr>
            <a:xfrm>
              <a:off x="8699181" y="157879"/>
              <a:ext cx="477064" cy="369332"/>
            </a:xfrm>
            <a:prstGeom prst="rect">
              <a:avLst/>
            </a:prstGeom>
            <a:noFill/>
          </p:spPr>
          <p:txBody>
            <a:bodyPr wrap="square" rtlCol="0">
              <a:spAutoFit/>
            </a:bodyPr>
            <a:lstStyle/>
            <a:p>
              <a:pPr algn="ctr"/>
              <a:r>
                <a:rPr lang="en-US" altLang="zh-CN" dirty="0" smtClean="0">
                  <a:solidFill>
                    <a:schemeClr val="bg1"/>
                  </a:solidFill>
                  <a:latin typeface="Segoe UI Light" pitchFamily="34" charset="0"/>
                  <a:ea typeface="专业字体设计服务/WWW.ZTSGC.COM/" pitchFamily="2" charset="-122"/>
                </a:rPr>
                <a:t>20</a:t>
              </a:r>
              <a:endParaRPr lang="zh-CN" altLang="en-US" dirty="0">
                <a:solidFill>
                  <a:schemeClr val="bg1"/>
                </a:solidFill>
                <a:latin typeface="Segoe UI Light" pitchFamily="34" charset="0"/>
                <a:ea typeface="专业字体设计服务/WWW.ZTSGC.COM/" pitchFamily="2" charset="-122"/>
              </a:endParaRPr>
            </a:p>
          </p:txBody>
        </p:sp>
      </p:grpSp>
    </p:spTree>
  </p:cSld>
  <p:clrMapOvr>
    <a:masterClrMapping/>
  </p:clrMapOvr>
  <p:transition>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200" fill="hold"/>
                                        <p:tgtEl>
                                          <p:spTgt spid="8"/>
                                        </p:tgtEl>
                                        <p:attrNameLst>
                                          <p:attrName>ppt_x</p:attrName>
                                        </p:attrNameLst>
                                      </p:cBhvr>
                                      <p:tavLst>
                                        <p:tav tm="0">
                                          <p:val>
                                            <p:strVal val="1+#ppt_w/2"/>
                                          </p:val>
                                        </p:tav>
                                        <p:tav tm="100000">
                                          <p:val>
                                            <p:strVal val="#ppt_x"/>
                                          </p:val>
                                        </p:tav>
                                      </p:tavLst>
                                    </p:anim>
                                    <p:anim calcmode="lin" valueType="num">
                                      <p:cBhvr additive="base">
                                        <p:cTn id="8" dur="2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flipH="1">
            <a:off x="213965" y="561975"/>
            <a:ext cx="3097958" cy="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5" name="Rectangle 7"/>
          <p:cNvSpPr>
            <a:spLocks noChangeArrowheads="1"/>
          </p:cNvSpPr>
          <p:nvPr/>
        </p:nvSpPr>
        <p:spPr bwMode="auto">
          <a:xfrm>
            <a:off x="0" y="523876"/>
            <a:ext cx="215900" cy="71438"/>
          </a:xfrm>
          <a:prstGeom prst="rect">
            <a:avLst/>
          </a:prstGeom>
          <a:solidFill>
            <a:srgbClr val="00B0F0"/>
          </a:solidFill>
          <a:ln w="9525">
            <a:noFill/>
            <a:miter lim="800000"/>
            <a:headEnd/>
            <a:tailEnd/>
          </a:ln>
        </p:spPr>
        <p:txBody>
          <a:bodyPr wrap="none" anchor="ctr"/>
          <a:lstStyle/>
          <a:p>
            <a:endParaRPr lang="zh-CN" altLang="en-US"/>
          </a:p>
        </p:txBody>
      </p:sp>
      <p:sp>
        <p:nvSpPr>
          <p:cNvPr id="6" name="TextBox 5"/>
          <p:cNvSpPr txBox="1">
            <a:spLocks noChangeArrowheads="1"/>
          </p:cNvSpPr>
          <p:nvPr/>
        </p:nvSpPr>
        <p:spPr bwMode="auto">
          <a:xfrm>
            <a:off x="251520" y="195486"/>
            <a:ext cx="3672408" cy="425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ts val="2563"/>
              </a:lnSpc>
            </a:pPr>
            <a:r>
              <a:rPr lang="zh-CN" altLang="en-US" sz="2000" dirty="0" smtClean="0">
                <a:latin typeface="微软雅黑" pitchFamily="34" charset="-122"/>
                <a:ea typeface="微软雅黑" pitchFamily="34" charset="-122"/>
              </a:rPr>
              <a:t>商品发布页面实现</a:t>
            </a:r>
            <a:endParaRPr lang="en-US" altLang="zh-CN" sz="2000" dirty="0">
              <a:latin typeface="微软雅黑" pitchFamily="34" charset="-122"/>
              <a:ea typeface="微软雅黑" pitchFamily="34" charset="-122"/>
            </a:endParaRPr>
          </a:p>
        </p:txBody>
      </p:sp>
      <p:pic>
        <p:nvPicPr>
          <p:cNvPr id="52226" name="Picture 2" descr="搜狗截图_2012-05-08_18-23-55"/>
          <p:cNvPicPr>
            <a:picLocks noChangeAspect="1" noChangeArrowheads="1"/>
          </p:cNvPicPr>
          <p:nvPr/>
        </p:nvPicPr>
        <p:blipFill>
          <a:blip r:embed="rId2" cstate="print"/>
          <a:srcRect/>
          <a:stretch>
            <a:fillRect/>
          </a:stretch>
        </p:blipFill>
        <p:spPr bwMode="auto">
          <a:xfrm>
            <a:off x="323528" y="915566"/>
            <a:ext cx="4600575" cy="3312368"/>
          </a:xfrm>
          <a:prstGeom prst="rect">
            <a:avLst/>
          </a:prstGeom>
          <a:ln>
            <a:noFill/>
          </a:ln>
          <a:effectLst>
            <a:softEdge rad="112500"/>
          </a:effectLst>
        </p:spPr>
      </p:pic>
      <p:grpSp>
        <p:nvGrpSpPr>
          <p:cNvPr id="8" name="组合 7"/>
          <p:cNvGrpSpPr/>
          <p:nvPr/>
        </p:nvGrpSpPr>
        <p:grpSpPr>
          <a:xfrm>
            <a:off x="8699181" y="157879"/>
            <a:ext cx="477064" cy="369332"/>
            <a:chOff x="8699181" y="157879"/>
            <a:chExt cx="477064" cy="369332"/>
          </a:xfrm>
        </p:grpSpPr>
        <p:sp>
          <p:nvSpPr>
            <p:cNvPr id="9" name="矩形 8"/>
            <p:cNvSpPr/>
            <p:nvPr/>
          </p:nvSpPr>
          <p:spPr>
            <a:xfrm>
              <a:off x="8721689" y="167211"/>
              <a:ext cx="432048" cy="360000"/>
            </a:xfrm>
            <a:prstGeom prst="rect">
              <a:avLst/>
            </a:prstGeom>
            <a:solidFill>
              <a:srgbClr val="92D05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10" name="TextBox 9"/>
            <p:cNvSpPr txBox="1"/>
            <p:nvPr/>
          </p:nvSpPr>
          <p:spPr>
            <a:xfrm>
              <a:off x="8699181" y="157879"/>
              <a:ext cx="477064" cy="369332"/>
            </a:xfrm>
            <a:prstGeom prst="rect">
              <a:avLst/>
            </a:prstGeom>
            <a:noFill/>
          </p:spPr>
          <p:txBody>
            <a:bodyPr wrap="square" rtlCol="0">
              <a:spAutoFit/>
            </a:bodyPr>
            <a:lstStyle/>
            <a:p>
              <a:pPr algn="ctr"/>
              <a:r>
                <a:rPr lang="en-US" altLang="zh-CN" dirty="0" smtClean="0">
                  <a:solidFill>
                    <a:schemeClr val="bg1"/>
                  </a:solidFill>
                  <a:latin typeface="Segoe UI Light" pitchFamily="34" charset="0"/>
                  <a:ea typeface="专业字体设计服务/WWW.ZTSGC.COM/" pitchFamily="2" charset="-122"/>
                </a:rPr>
                <a:t>21</a:t>
              </a:r>
              <a:endParaRPr lang="zh-CN" altLang="en-US" dirty="0">
                <a:solidFill>
                  <a:schemeClr val="bg1"/>
                </a:solidFill>
                <a:latin typeface="Segoe UI Light" pitchFamily="34" charset="0"/>
                <a:ea typeface="专业字体设计服务/WWW.ZTSGC.COM/" pitchFamily="2" charset="-122"/>
              </a:endParaRPr>
            </a:p>
          </p:txBody>
        </p:sp>
      </p:grpSp>
    </p:spTree>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200" fill="hold"/>
                                        <p:tgtEl>
                                          <p:spTgt spid="8"/>
                                        </p:tgtEl>
                                        <p:attrNameLst>
                                          <p:attrName>ppt_x</p:attrName>
                                        </p:attrNameLst>
                                      </p:cBhvr>
                                      <p:tavLst>
                                        <p:tav tm="0">
                                          <p:val>
                                            <p:strVal val="1+#ppt_w/2"/>
                                          </p:val>
                                        </p:tav>
                                        <p:tav tm="100000">
                                          <p:val>
                                            <p:strVal val="#ppt_x"/>
                                          </p:val>
                                        </p:tav>
                                      </p:tavLst>
                                    </p:anim>
                                    <p:anim calcmode="lin" valueType="num">
                                      <p:cBhvr additive="base">
                                        <p:cTn id="8" dur="2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0" name="Picture 2" descr="搜狗截图_2012-05-08_18-39-21"/>
          <p:cNvPicPr>
            <a:picLocks noChangeAspect="1" noChangeArrowheads="1"/>
          </p:cNvPicPr>
          <p:nvPr/>
        </p:nvPicPr>
        <p:blipFill>
          <a:blip r:embed="rId2" cstate="print"/>
          <a:srcRect b="69213"/>
          <a:stretch>
            <a:fillRect/>
          </a:stretch>
        </p:blipFill>
        <p:spPr bwMode="auto">
          <a:xfrm>
            <a:off x="2051720" y="1491630"/>
            <a:ext cx="5276850" cy="1296144"/>
          </a:xfrm>
          <a:prstGeom prst="rect">
            <a:avLst/>
          </a:prstGeom>
          <a:ln>
            <a:noFill/>
          </a:ln>
          <a:effectLst>
            <a:softEdge rad="112500"/>
          </a:effectLst>
        </p:spPr>
      </p:pic>
      <p:pic>
        <p:nvPicPr>
          <p:cNvPr id="53251" name="Picture 3" descr="搜狗截图_2012-05-08_18-40-51"/>
          <p:cNvPicPr>
            <a:picLocks noChangeAspect="1" noChangeArrowheads="1"/>
          </p:cNvPicPr>
          <p:nvPr/>
        </p:nvPicPr>
        <p:blipFill>
          <a:blip r:embed="rId3" cstate="print"/>
          <a:srcRect/>
          <a:stretch>
            <a:fillRect/>
          </a:stretch>
        </p:blipFill>
        <p:spPr bwMode="auto">
          <a:xfrm>
            <a:off x="2195736" y="3147814"/>
            <a:ext cx="5276850" cy="838200"/>
          </a:xfrm>
          <a:prstGeom prst="rect">
            <a:avLst/>
          </a:prstGeom>
          <a:ln>
            <a:noFill/>
          </a:ln>
          <a:effectLst>
            <a:softEdge rad="112500"/>
          </a:effectLst>
        </p:spPr>
      </p:pic>
      <p:sp>
        <p:nvSpPr>
          <p:cNvPr id="6" name="泪滴形 5"/>
          <p:cNvSpPr/>
          <p:nvPr/>
        </p:nvSpPr>
        <p:spPr>
          <a:xfrm>
            <a:off x="1043608" y="1851670"/>
            <a:ext cx="792088" cy="720080"/>
          </a:xfrm>
          <a:prstGeom prst="teardrop">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1</a:t>
            </a:r>
            <a:endParaRPr lang="zh-CN" altLang="en-US" dirty="0"/>
          </a:p>
        </p:txBody>
      </p:sp>
      <p:sp>
        <p:nvSpPr>
          <p:cNvPr id="7" name="泪滴形 6"/>
          <p:cNvSpPr/>
          <p:nvPr/>
        </p:nvSpPr>
        <p:spPr>
          <a:xfrm>
            <a:off x="1049627" y="3147814"/>
            <a:ext cx="792088" cy="720080"/>
          </a:xfrm>
          <a:prstGeom prst="teardrop">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2</a:t>
            </a:r>
            <a:endParaRPr lang="zh-CN" altLang="en-US" dirty="0"/>
          </a:p>
        </p:txBody>
      </p:sp>
      <p:cxnSp>
        <p:nvCxnSpPr>
          <p:cNvPr id="8" name="直接连接符 7"/>
          <p:cNvCxnSpPr/>
          <p:nvPr/>
        </p:nvCxnSpPr>
        <p:spPr>
          <a:xfrm flipH="1">
            <a:off x="213965" y="561975"/>
            <a:ext cx="3097958" cy="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9" name="Rectangle 7"/>
          <p:cNvSpPr>
            <a:spLocks noChangeArrowheads="1"/>
          </p:cNvSpPr>
          <p:nvPr/>
        </p:nvSpPr>
        <p:spPr bwMode="auto">
          <a:xfrm>
            <a:off x="0" y="523876"/>
            <a:ext cx="215900" cy="71438"/>
          </a:xfrm>
          <a:prstGeom prst="rect">
            <a:avLst/>
          </a:prstGeom>
          <a:solidFill>
            <a:srgbClr val="00B0F0"/>
          </a:solidFill>
          <a:ln w="9525">
            <a:noFill/>
            <a:miter lim="800000"/>
            <a:headEnd/>
            <a:tailEnd/>
          </a:ln>
        </p:spPr>
        <p:txBody>
          <a:bodyPr wrap="none" anchor="ctr"/>
          <a:lstStyle/>
          <a:p>
            <a:endParaRPr lang="zh-CN" altLang="en-US"/>
          </a:p>
        </p:txBody>
      </p:sp>
      <p:sp>
        <p:nvSpPr>
          <p:cNvPr id="10" name="TextBox 9"/>
          <p:cNvSpPr txBox="1">
            <a:spLocks noChangeArrowheads="1"/>
          </p:cNvSpPr>
          <p:nvPr/>
        </p:nvSpPr>
        <p:spPr bwMode="auto">
          <a:xfrm>
            <a:off x="251520" y="195486"/>
            <a:ext cx="3672408" cy="425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ts val="2563"/>
              </a:lnSpc>
            </a:pPr>
            <a:r>
              <a:rPr lang="zh-CN" altLang="en-US" sz="2000" dirty="0" smtClean="0">
                <a:latin typeface="微软雅黑" pitchFamily="34" charset="-122"/>
                <a:ea typeface="微软雅黑" pitchFamily="34" charset="-122"/>
              </a:rPr>
              <a:t>账单统计页面实现</a:t>
            </a:r>
            <a:endParaRPr lang="en-US" altLang="zh-CN" sz="2000" dirty="0">
              <a:latin typeface="微软雅黑" pitchFamily="34" charset="-122"/>
              <a:ea typeface="微软雅黑" pitchFamily="34" charset="-122"/>
            </a:endParaRPr>
          </a:p>
        </p:txBody>
      </p:sp>
      <p:sp>
        <p:nvSpPr>
          <p:cNvPr id="11" name="TextBox 10"/>
          <p:cNvSpPr txBox="1"/>
          <p:nvPr/>
        </p:nvSpPr>
        <p:spPr>
          <a:xfrm>
            <a:off x="1187624" y="1131590"/>
            <a:ext cx="2592288" cy="338554"/>
          </a:xfrm>
          <a:prstGeom prst="rect">
            <a:avLst/>
          </a:prstGeom>
          <a:noFill/>
        </p:spPr>
        <p:txBody>
          <a:bodyPr wrap="square" rtlCol="0">
            <a:spAutoFit/>
          </a:bodyPr>
          <a:lstStyle/>
          <a:p>
            <a:r>
              <a:rPr lang="zh-CN" altLang="en-US" sz="1600" dirty="0" smtClean="0">
                <a:solidFill>
                  <a:schemeClr val="bg1">
                    <a:lumMod val="50000"/>
                  </a:schemeClr>
                </a:solidFill>
                <a:latin typeface="微软雅黑" pitchFamily="34" charset="-122"/>
                <a:ea typeface="微软雅黑" pitchFamily="34" charset="-122"/>
              </a:rPr>
              <a:t>统计商品入库和出库</a:t>
            </a:r>
            <a:endParaRPr lang="zh-CN" altLang="en-US" sz="1600" dirty="0">
              <a:solidFill>
                <a:schemeClr val="bg1">
                  <a:lumMod val="50000"/>
                </a:schemeClr>
              </a:solidFill>
              <a:latin typeface="微软雅黑" pitchFamily="34" charset="-122"/>
              <a:ea typeface="微软雅黑" pitchFamily="34" charset="-122"/>
            </a:endParaRPr>
          </a:p>
        </p:txBody>
      </p:sp>
      <p:grpSp>
        <p:nvGrpSpPr>
          <p:cNvPr id="12" name="组合 11"/>
          <p:cNvGrpSpPr/>
          <p:nvPr/>
        </p:nvGrpSpPr>
        <p:grpSpPr>
          <a:xfrm>
            <a:off x="8699181" y="157879"/>
            <a:ext cx="477064" cy="369332"/>
            <a:chOff x="8699181" y="157879"/>
            <a:chExt cx="477064" cy="369332"/>
          </a:xfrm>
        </p:grpSpPr>
        <p:sp>
          <p:nvSpPr>
            <p:cNvPr id="13" name="矩形 12"/>
            <p:cNvSpPr/>
            <p:nvPr/>
          </p:nvSpPr>
          <p:spPr>
            <a:xfrm>
              <a:off x="8721689" y="167211"/>
              <a:ext cx="432048" cy="360000"/>
            </a:xfrm>
            <a:prstGeom prst="rect">
              <a:avLst/>
            </a:prstGeom>
            <a:solidFill>
              <a:srgbClr val="92D05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14" name="TextBox 13"/>
            <p:cNvSpPr txBox="1"/>
            <p:nvPr/>
          </p:nvSpPr>
          <p:spPr>
            <a:xfrm>
              <a:off x="8699181" y="157879"/>
              <a:ext cx="477064" cy="369332"/>
            </a:xfrm>
            <a:prstGeom prst="rect">
              <a:avLst/>
            </a:prstGeom>
            <a:noFill/>
          </p:spPr>
          <p:txBody>
            <a:bodyPr wrap="square" rtlCol="0">
              <a:spAutoFit/>
            </a:bodyPr>
            <a:lstStyle/>
            <a:p>
              <a:pPr algn="ctr"/>
              <a:r>
                <a:rPr lang="en-US" altLang="zh-CN" dirty="0" smtClean="0">
                  <a:solidFill>
                    <a:schemeClr val="bg1"/>
                  </a:solidFill>
                  <a:latin typeface="Segoe UI Light" pitchFamily="34" charset="0"/>
                  <a:ea typeface="专业字体设计服务/WWW.ZTSGC.COM/" pitchFamily="2" charset="-122"/>
                </a:rPr>
                <a:t>22</a:t>
              </a:r>
              <a:endParaRPr lang="zh-CN" altLang="en-US" dirty="0">
                <a:solidFill>
                  <a:schemeClr val="bg1"/>
                </a:solidFill>
                <a:latin typeface="Segoe UI Light" pitchFamily="34" charset="0"/>
                <a:ea typeface="专业字体设计服务/WWW.ZTSGC.COM/" pitchFamily="2" charset="-122"/>
              </a:endParaRPr>
            </a:p>
          </p:txBody>
        </p:sp>
      </p:grpSp>
    </p:spTree>
  </p:cSld>
  <p:clrMapOvr>
    <a:masterClrMapping/>
  </p:clrMapOvr>
  <p:transition>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200" fill="hold"/>
                                        <p:tgtEl>
                                          <p:spTgt spid="12"/>
                                        </p:tgtEl>
                                        <p:attrNameLst>
                                          <p:attrName>ppt_x</p:attrName>
                                        </p:attrNameLst>
                                      </p:cBhvr>
                                      <p:tavLst>
                                        <p:tav tm="0">
                                          <p:val>
                                            <p:strVal val="1+#ppt_w/2"/>
                                          </p:val>
                                        </p:tav>
                                        <p:tav tm="100000">
                                          <p:val>
                                            <p:strVal val="#ppt_x"/>
                                          </p:val>
                                        </p:tav>
                                      </p:tavLst>
                                    </p:anim>
                                    <p:anim calcmode="lin" valueType="num">
                                      <p:cBhvr additive="base">
                                        <p:cTn id="8" dur="2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slide(fromBottom)">
                                      <p:cBhvr>
                                        <p:cTn id="13" dur="500"/>
                                        <p:tgtEl>
                                          <p:spTgt spid="6"/>
                                        </p:tgtEl>
                                      </p:cBhvr>
                                    </p:animEffect>
                                  </p:childTnLst>
                                </p:cTn>
                              </p:par>
                              <p:par>
                                <p:cTn id="14" presetID="12" presetClass="entr" presetSubtype="4" fill="hold" nodeType="withEffect">
                                  <p:stCondLst>
                                    <p:cond delay="0"/>
                                  </p:stCondLst>
                                  <p:childTnLst>
                                    <p:set>
                                      <p:cBhvr>
                                        <p:cTn id="15" dur="1" fill="hold">
                                          <p:stCondLst>
                                            <p:cond delay="0"/>
                                          </p:stCondLst>
                                        </p:cTn>
                                        <p:tgtEl>
                                          <p:spTgt spid="53250"/>
                                        </p:tgtEl>
                                        <p:attrNameLst>
                                          <p:attrName>style.visibility</p:attrName>
                                        </p:attrNameLst>
                                      </p:cBhvr>
                                      <p:to>
                                        <p:strVal val="visible"/>
                                      </p:to>
                                    </p:set>
                                    <p:animEffect transition="in" filter="slide(fromBottom)">
                                      <p:cBhvr>
                                        <p:cTn id="16" dur="500"/>
                                        <p:tgtEl>
                                          <p:spTgt spid="53250"/>
                                        </p:tgtEl>
                                      </p:cBhvr>
                                    </p:animEffect>
                                  </p:childTnLst>
                                </p:cTn>
                              </p:par>
                            </p:childTnLst>
                          </p:cTn>
                        </p:par>
                      </p:childTnLst>
                    </p:cTn>
                  </p:par>
                  <p:par>
                    <p:cTn id="17" fill="hold">
                      <p:stCondLst>
                        <p:cond delay="indefinite"/>
                      </p:stCondLst>
                      <p:childTnLst>
                        <p:par>
                          <p:cTn id="18" fill="hold">
                            <p:stCondLst>
                              <p:cond delay="0"/>
                            </p:stCondLst>
                            <p:childTnLst>
                              <p:par>
                                <p:cTn id="19" presetID="12" presetClass="entr" presetSubtype="4"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slide(fromBottom)">
                                      <p:cBhvr>
                                        <p:cTn id="21" dur="500"/>
                                        <p:tgtEl>
                                          <p:spTgt spid="7"/>
                                        </p:tgtEl>
                                      </p:cBhvr>
                                    </p:animEffect>
                                  </p:childTnLst>
                                </p:cTn>
                              </p:par>
                              <p:par>
                                <p:cTn id="22" presetID="12" presetClass="entr" presetSubtype="4" fill="hold" nodeType="withEffect">
                                  <p:stCondLst>
                                    <p:cond delay="0"/>
                                  </p:stCondLst>
                                  <p:childTnLst>
                                    <p:set>
                                      <p:cBhvr>
                                        <p:cTn id="23" dur="1" fill="hold">
                                          <p:stCondLst>
                                            <p:cond delay="0"/>
                                          </p:stCondLst>
                                        </p:cTn>
                                        <p:tgtEl>
                                          <p:spTgt spid="53251"/>
                                        </p:tgtEl>
                                        <p:attrNameLst>
                                          <p:attrName>style.visibility</p:attrName>
                                        </p:attrNameLst>
                                      </p:cBhvr>
                                      <p:to>
                                        <p:strVal val="visible"/>
                                      </p:to>
                                    </p:set>
                                    <p:animEffect transition="in" filter="slide(fromBottom)">
                                      <p:cBhvr>
                                        <p:cTn id="24" dur="500"/>
                                        <p:tgtEl>
                                          <p:spTgt spid="532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 name="Picture 9" descr="C:\Users\iamisis\Desktop\MetroStation_2.0_XiaZaiBa\metrostation_by_yankoa-d312tty\PNG\Navigation\blue\MB_0014_world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63158" y="1399406"/>
            <a:ext cx="2438400" cy="2438400"/>
          </a:xfrm>
          <a:prstGeom prst="rect">
            <a:avLst/>
          </a:prstGeom>
          <a:noFill/>
          <a:extLst>
            <a:ext uri="{909E8E84-426E-40DD-AFC4-6F175D3DCCD1}">
              <a14:hiddenFill xmlns:a14="http://schemas.microsoft.com/office/drawing/2010/main">
                <a:solidFill>
                  <a:srgbClr val="FFFFFF"/>
                </a:solidFill>
              </a14:hiddenFill>
            </a:ext>
          </a:extLst>
        </p:spPr>
      </p:pic>
      <p:sp>
        <p:nvSpPr>
          <p:cNvPr id="4" name="矩形 3"/>
          <p:cNvSpPr/>
          <p:nvPr/>
        </p:nvSpPr>
        <p:spPr>
          <a:xfrm>
            <a:off x="4665654" y="771551"/>
            <a:ext cx="502920" cy="502602"/>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p:spPr>
        <p:style>
          <a:lnRef idx="1">
            <a:schemeClr val="accent5"/>
          </a:lnRef>
          <a:fillRef idx="3">
            <a:schemeClr val="accent5"/>
          </a:fillRef>
          <a:effectRef idx="2">
            <a:schemeClr val="accent5"/>
          </a:effectRef>
          <a:fontRef idx="minor">
            <a:schemeClr val="lt1"/>
          </a:fontRef>
        </p:style>
        <p:txBody>
          <a:bodyPr anchor="ctr"/>
          <a:lstStyle/>
          <a:p>
            <a:pPr algn="ctr">
              <a:defRPr/>
            </a:pPr>
            <a:r>
              <a:rPr lang="en-US" altLang="zh-CN" sz="1600" b="1" spc="50" dirty="0" smtClean="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rPr>
              <a:t>1</a:t>
            </a:r>
            <a:endParaRPr lang="zh-CN" altLang="en-US" sz="1600" b="1" spc="50" dirty="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5" name="矩形 4"/>
          <p:cNvSpPr/>
          <p:nvPr/>
        </p:nvSpPr>
        <p:spPr>
          <a:xfrm>
            <a:off x="5602232"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选</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6" name="矩形 5"/>
          <p:cNvSpPr/>
          <p:nvPr/>
        </p:nvSpPr>
        <p:spPr>
          <a:xfrm>
            <a:off x="5835440"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题</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7" name="矩形 6"/>
          <p:cNvSpPr/>
          <p:nvPr/>
        </p:nvSpPr>
        <p:spPr>
          <a:xfrm>
            <a:off x="6068648"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的</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8" name="矩形 7"/>
          <p:cNvSpPr/>
          <p:nvPr/>
        </p:nvSpPr>
        <p:spPr>
          <a:xfrm>
            <a:off x="6301856"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意</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9" name="矩形 8"/>
          <p:cNvSpPr/>
          <p:nvPr/>
        </p:nvSpPr>
        <p:spPr>
          <a:xfrm>
            <a:off x="6535064"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义</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0" name="矩形 9"/>
          <p:cNvSpPr/>
          <p:nvPr/>
        </p:nvSpPr>
        <p:spPr>
          <a:xfrm>
            <a:off x="6768272"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3" name="矩形 12"/>
          <p:cNvSpPr/>
          <p:nvPr/>
        </p:nvSpPr>
        <p:spPr>
          <a:xfrm>
            <a:off x="5347644" y="771551"/>
            <a:ext cx="259352" cy="502603"/>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43" name="矩形 42"/>
          <p:cNvSpPr/>
          <p:nvPr/>
        </p:nvSpPr>
        <p:spPr>
          <a:xfrm>
            <a:off x="4665654" y="1419623"/>
            <a:ext cx="502920" cy="502602"/>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p:spPr>
        <p:style>
          <a:lnRef idx="1">
            <a:schemeClr val="accent5"/>
          </a:lnRef>
          <a:fillRef idx="3">
            <a:schemeClr val="accent5"/>
          </a:fillRef>
          <a:effectRef idx="2">
            <a:schemeClr val="accent5"/>
          </a:effectRef>
          <a:fontRef idx="minor">
            <a:schemeClr val="lt1"/>
          </a:fontRef>
        </p:style>
        <p:txBody>
          <a:bodyPr anchor="ctr"/>
          <a:lstStyle/>
          <a:p>
            <a:pPr algn="ctr">
              <a:defRPr/>
            </a:pPr>
            <a:r>
              <a:rPr lang="en-US" altLang="zh-CN" sz="1600" b="1" spc="50" dirty="0" smtClean="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rPr>
              <a:t>2</a:t>
            </a:r>
            <a:endParaRPr lang="zh-CN" altLang="en-US" sz="1600" b="1" spc="50" dirty="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44" name="矩形 43"/>
          <p:cNvSpPr/>
          <p:nvPr/>
        </p:nvSpPr>
        <p:spPr>
          <a:xfrm>
            <a:off x="5602232" y="1419623"/>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系</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45" name="矩形 44"/>
          <p:cNvSpPr/>
          <p:nvPr/>
        </p:nvSpPr>
        <p:spPr>
          <a:xfrm>
            <a:off x="5835440" y="1419623"/>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统</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46" name="矩形 45"/>
          <p:cNvSpPr/>
          <p:nvPr/>
        </p:nvSpPr>
        <p:spPr>
          <a:xfrm>
            <a:off x="6068648" y="1419623"/>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分</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47" name="矩形 46"/>
          <p:cNvSpPr/>
          <p:nvPr/>
        </p:nvSpPr>
        <p:spPr>
          <a:xfrm>
            <a:off x="6301856" y="1419623"/>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析</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48" name="矩形 47"/>
          <p:cNvSpPr/>
          <p:nvPr/>
        </p:nvSpPr>
        <p:spPr>
          <a:xfrm>
            <a:off x="6535064" y="1419623"/>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49" name="矩形 48"/>
          <p:cNvSpPr/>
          <p:nvPr/>
        </p:nvSpPr>
        <p:spPr>
          <a:xfrm>
            <a:off x="6768272" y="1419623"/>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50" name="矩形 49"/>
          <p:cNvSpPr/>
          <p:nvPr/>
        </p:nvSpPr>
        <p:spPr>
          <a:xfrm>
            <a:off x="5347644" y="1419623"/>
            <a:ext cx="259352" cy="502603"/>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27" name="矩形 26"/>
          <p:cNvSpPr/>
          <p:nvPr/>
        </p:nvSpPr>
        <p:spPr>
          <a:xfrm>
            <a:off x="4665654" y="2067695"/>
            <a:ext cx="502920" cy="502602"/>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p:spPr>
        <p:style>
          <a:lnRef idx="1">
            <a:schemeClr val="accent5"/>
          </a:lnRef>
          <a:fillRef idx="3">
            <a:schemeClr val="accent5"/>
          </a:fillRef>
          <a:effectRef idx="2">
            <a:schemeClr val="accent5"/>
          </a:effectRef>
          <a:fontRef idx="minor">
            <a:schemeClr val="lt1"/>
          </a:fontRef>
        </p:style>
        <p:txBody>
          <a:bodyPr anchor="ctr"/>
          <a:lstStyle/>
          <a:p>
            <a:pPr algn="ctr">
              <a:defRPr/>
            </a:pPr>
            <a:r>
              <a:rPr lang="en-US" altLang="zh-CN" sz="1600" b="1" spc="50" dirty="0" smtClean="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rPr>
              <a:t>3</a:t>
            </a:r>
            <a:endParaRPr lang="zh-CN" altLang="en-US" sz="1600" b="1" spc="50" dirty="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28" name="矩形 27"/>
          <p:cNvSpPr/>
          <p:nvPr/>
        </p:nvSpPr>
        <p:spPr>
          <a:xfrm>
            <a:off x="5602232" y="2067695"/>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系</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29" name="矩形 28"/>
          <p:cNvSpPr/>
          <p:nvPr/>
        </p:nvSpPr>
        <p:spPr>
          <a:xfrm>
            <a:off x="5835440" y="2067695"/>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统</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30" name="矩形 29"/>
          <p:cNvSpPr/>
          <p:nvPr/>
        </p:nvSpPr>
        <p:spPr>
          <a:xfrm>
            <a:off x="6068648" y="2067695"/>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总</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31" name="矩形 30"/>
          <p:cNvSpPr/>
          <p:nvPr/>
        </p:nvSpPr>
        <p:spPr>
          <a:xfrm>
            <a:off x="6301856" y="2067695"/>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体</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32" name="矩形 31"/>
          <p:cNvSpPr/>
          <p:nvPr/>
        </p:nvSpPr>
        <p:spPr>
          <a:xfrm>
            <a:off x="6535064" y="2067695"/>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设</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33" name="矩形 32"/>
          <p:cNvSpPr/>
          <p:nvPr/>
        </p:nvSpPr>
        <p:spPr>
          <a:xfrm>
            <a:off x="6768272" y="2067695"/>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计</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34" name="矩形 33"/>
          <p:cNvSpPr/>
          <p:nvPr/>
        </p:nvSpPr>
        <p:spPr>
          <a:xfrm>
            <a:off x="5347644" y="2067695"/>
            <a:ext cx="259352" cy="502603"/>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42" name="矩形 41"/>
          <p:cNvSpPr/>
          <p:nvPr/>
        </p:nvSpPr>
        <p:spPr>
          <a:xfrm>
            <a:off x="4665654" y="2715767"/>
            <a:ext cx="502920" cy="502602"/>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p:spPr>
        <p:style>
          <a:lnRef idx="1">
            <a:schemeClr val="accent5"/>
          </a:lnRef>
          <a:fillRef idx="3">
            <a:schemeClr val="accent5"/>
          </a:fillRef>
          <a:effectRef idx="2">
            <a:schemeClr val="accent5"/>
          </a:effectRef>
          <a:fontRef idx="minor">
            <a:schemeClr val="lt1"/>
          </a:fontRef>
        </p:style>
        <p:txBody>
          <a:bodyPr anchor="ctr"/>
          <a:lstStyle/>
          <a:p>
            <a:pPr algn="ctr">
              <a:defRPr/>
            </a:pPr>
            <a:r>
              <a:rPr lang="en-US" altLang="zh-CN" sz="1600" b="1" spc="50" dirty="0" smtClean="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rPr>
              <a:t>4</a:t>
            </a:r>
            <a:endParaRPr lang="zh-CN" altLang="en-US" sz="1600" b="1" spc="50" dirty="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51" name="矩形 50"/>
          <p:cNvSpPr/>
          <p:nvPr/>
        </p:nvSpPr>
        <p:spPr>
          <a:xfrm>
            <a:off x="5602232" y="2715767"/>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界</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52" name="矩形 51"/>
          <p:cNvSpPr/>
          <p:nvPr/>
        </p:nvSpPr>
        <p:spPr>
          <a:xfrm>
            <a:off x="5835440" y="2715767"/>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面</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53" name="矩形 52"/>
          <p:cNvSpPr/>
          <p:nvPr/>
        </p:nvSpPr>
        <p:spPr>
          <a:xfrm>
            <a:off x="6068648" y="2715767"/>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介</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54" name="矩形 53"/>
          <p:cNvSpPr/>
          <p:nvPr/>
        </p:nvSpPr>
        <p:spPr>
          <a:xfrm>
            <a:off x="6301856" y="2715767"/>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绍</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55" name="矩形 54"/>
          <p:cNvSpPr/>
          <p:nvPr/>
        </p:nvSpPr>
        <p:spPr>
          <a:xfrm>
            <a:off x="6535064" y="2715767"/>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56" name="矩形 55"/>
          <p:cNvSpPr/>
          <p:nvPr/>
        </p:nvSpPr>
        <p:spPr>
          <a:xfrm>
            <a:off x="6768272" y="2715767"/>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57" name="矩形 56"/>
          <p:cNvSpPr/>
          <p:nvPr/>
        </p:nvSpPr>
        <p:spPr>
          <a:xfrm>
            <a:off x="5347644" y="2715767"/>
            <a:ext cx="259352" cy="502603"/>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66" name="矩形 65"/>
          <p:cNvSpPr/>
          <p:nvPr/>
        </p:nvSpPr>
        <p:spPr>
          <a:xfrm>
            <a:off x="4665654" y="3363839"/>
            <a:ext cx="502920" cy="502602"/>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p:spPr>
        <p:style>
          <a:lnRef idx="1">
            <a:schemeClr val="accent5"/>
          </a:lnRef>
          <a:fillRef idx="3">
            <a:schemeClr val="accent5"/>
          </a:fillRef>
          <a:effectRef idx="2">
            <a:schemeClr val="accent5"/>
          </a:effectRef>
          <a:fontRef idx="minor">
            <a:schemeClr val="lt1"/>
          </a:fontRef>
        </p:style>
        <p:txBody>
          <a:bodyPr anchor="ctr"/>
          <a:lstStyle/>
          <a:p>
            <a:pPr algn="ctr">
              <a:defRPr/>
            </a:pPr>
            <a:r>
              <a:rPr lang="en-US" altLang="zh-CN" sz="1600" b="1" spc="50" dirty="0" smtClean="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rPr>
              <a:t>5</a:t>
            </a:r>
            <a:endParaRPr lang="zh-CN" altLang="en-US" sz="1600" b="1" spc="50" dirty="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67" name="矩形 66"/>
          <p:cNvSpPr/>
          <p:nvPr/>
        </p:nvSpPr>
        <p:spPr>
          <a:xfrm>
            <a:off x="5602232" y="3363839"/>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功</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68" name="矩形 67"/>
          <p:cNvSpPr/>
          <p:nvPr/>
        </p:nvSpPr>
        <p:spPr>
          <a:xfrm>
            <a:off x="5835440" y="3363839"/>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能</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69" name="矩形 68"/>
          <p:cNvSpPr/>
          <p:nvPr/>
        </p:nvSpPr>
        <p:spPr>
          <a:xfrm>
            <a:off x="6068648" y="3363839"/>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模</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70" name="矩形 69"/>
          <p:cNvSpPr/>
          <p:nvPr/>
        </p:nvSpPr>
        <p:spPr>
          <a:xfrm>
            <a:off x="6301856" y="3363839"/>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块</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71" name="矩形 70"/>
          <p:cNvSpPr/>
          <p:nvPr/>
        </p:nvSpPr>
        <p:spPr>
          <a:xfrm>
            <a:off x="6535064" y="3363839"/>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解</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72" name="矩形 71"/>
          <p:cNvSpPr/>
          <p:nvPr/>
        </p:nvSpPr>
        <p:spPr>
          <a:xfrm>
            <a:off x="6768272" y="3363839"/>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析</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73" name="矩形 72"/>
          <p:cNvSpPr/>
          <p:nvPr/>
        </p:nvSpPr>
        <p:spPr>
          <a:xfrm>
            <a:off x="5347644" y="3363839"/>
            <a:ext cx="259352" cy="502603"/>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74" name="矩形 73"/>
          <p:cNvSpPr/>
          <p:nvPr/>
        </p:nvSpPr>
        <p:spPr>
          <a:xfrm>
            <a:off x="5347644" y="3988678"/>
            <a:ext cx="259352" cy="1154822"/>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75" name="矩形 74"/>
          <p:cNvSpPr/>
          <p:nvPr/>
        </p:nvSpPr>
        <p:spPr>
          <a:xfrm>
            <a:off x="5584772" y="3988678"/>
            <a:ext cx="250825" cy="1154822"/>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76" name="矩形 75"/>
          <p:cNvSpPr/>
          <p:nvPr/>
        </p:nvSpPr>
        <p:spPr>
          <a:xfrm>
            <a:off x="5816545" y="3988678"/>
            <a:ext cx="252412" cy="1154822"/>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77" name="矩形 76"/>
          <p:cNvSpPr/>
          <p:nvPr/>
        </p:nvSpPr>
        <p:spPr>
          <a:xfrm>
            <a:off x="6049909" y="3988678"/>
            <a:ext cx="252413" cy="1154822"/>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78" name="矩形 77"/>
          <p:cNvSpPr/>
          <p:nvPr/>
        </p:nvSpPr>
        <p:spPr>
          <a:xfrm>
            <a:off x="6302322" y="3988678"/>
            <a:ext cx="250825" cy="1154822"/>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79" name="矩形 78"/>
          <p:cNvSpPr/>
          <p:nvPr/>
        </p:nvSpPr>
        <p:spPr>
          <a:xfrm>
            <a:off x="6516634" y="3988678"/>
            <a:ext cx="252413" cy="1154822"/>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80" name="矩形 79"/>
          <p:cNvSpPr/>
          <p:nvPr/>
        </p:nvSpPr>
        <p:spPr>
          <a:xfrm>
            <a:off x="6766064" y="3988678"/>
            <a:ext cx="252412" cy="1154822"/>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grpSp>
        <p:nvGrpSpPr>
          <p:cNvPr id="58" name="组合 57"/>
          <p:cNvGrpSpPr/>
          <p:nvPr/>
        </p:nvGrpSpPr>
        <p:grpSpPr>
          <a:xfrm>
            <a:off x="8699181" y="157879"/>
            <a:ext cx="477064" cy="369332"/>
            <a:chOff x="8699181" y="157879"/>
            <a:chExt cx="477064" cy="369332"/>
          </a:xfrm>
        </p:grpSpPr>
        <p:sp>
          <p:nvSpPr>
            <p:cNvPr id="59" name="矩形 58"/>
            <p:cNvSpPr/>
            <p:nvPr/>
          </p:nvSpPr>
          <p:spPr>
            <a:xfrm>
              <a:off x="8721689" y="167211"/>
              <a:ext cx="432048" cy="360000"/>
            </a:xfrm>
            <a:prstGeom prst="rect">
              <a:avLst/>
            </a:prstGeom>
            <a:solidFill>
              <a:srgbClr val="92D05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60" name="TextBox 59"/>
            <p:cNvSpPr txBox="1"/>
            <p:nvPr/>
          </p:nvSpPr>
          <p:spPr>
            <a:xfrm>
              <a:off x="8699181" y="157879"/>
              <a:ext cx="477064" cy="369332"/>
            </a:xfrm>
            <a:prstGeom prst="rect">
              <a:avLst/>
            </a:prstGeom>
            <a:noFill/>
          </p:spPr>
          <p:txBody>
            <a:bodyPr wrap="square" rtlCol="0">
              <a:spAutoFit/>
            </a:bodyPr>
            <a:lstStyle/>
            <a:p>
              <a:pPr algn="ctr"/>
              <a:r>
                <a:rPr lang="en-US" altLang="zh-CN" dirty="0" smtClean="0">
                  <a:solidFill>
                    <a:schemeClr val="bg1"/>
                  </a:solidFill>
                  <a:latin typeface="Segoe UI Light" pitchFamily="34" charset="0"/>
                  <a:ea typeface="专业字体设计服务/WWW.ZTSGC.COM/" pitchFamily="2" charset="-122"/>
                </a:rPr>
                <a:t>23</a:t>
              </a:r>
              <a:endParaRPr lang="zh-CN" altLang="en-US" dirty="0">
                <a:solidFill>
                  <a:schemeClr val="bg1"/>
                </a:solidFill>
                <a:latin typeface="Segoe UI Light" pitchFamily="34" charset="0"/>
                <a:ea typeface="专业字体设计服务/WWW.ZTSGC.COM/" pitchFamily="2" charset="-122"/>
              </a:endParaRPr>
            </a:p>
          </p:txBody>
        </p:sp>
      </p:grpSp>
    </p:spTree>
    <p:extLst>
      <p:ext uri="{BB962C8B-B14F-4D97-AF65-F5344CB8AC3E}">
        <p14:creationId xmlns:p14="http://schemas.microsoft.com/office/powerpoint/2010/main" val="3961672253"/>
      </p:ext>
    </p:extLst>
  </p:cSld>
  <p:clrMapOvr>
    <a:masterClrMapping/>
  </p:clrMapOvr>
  <p:transition spd="slow">
    <p:push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fade">
                                      <p:cBhvr>
                                        <p:cTn id="7" dur="500"/>
                                        <p:tgtEl>
                                          <p:spTgt spid="66"/>
                                        </p:tgtEl>
                                      </p:cBhvr>
                                    </p:animEffect>
                                  </p:childTnLst>
                                </p:cTn>
                              </p:par>
                              <p:par>
                                <p:cTn id="8" presetID="22" presetClass="entr" presetSubtype="4" fill="hold" grpId="0" nodeType="withEffect">
                                  <p:stCondLst>
                                    <p:cond delay="100"/>
                                  </p:stCondLst>
                                  <p:childTnLst>
                                    <p:set>
                                      <p:cBhvr>
                                        <p:cTn id="9" dur="1" fill="hold">
                                          <p:stCondLst>
                                            <p:cond delay="0"/>
                                          </p:stCondLst>
                                        </p:cTn>
                                        <p:tgtEl>
                                          <p:spTgt spid="74"/>
                                        </p:tgtEl>
                                        <p:attrNameLst>
                                          <p:attrName>style.visibility</p:attrName>
                                        </p:attrNameLst>
                                      </p:cBhvr>
                                      <p:to>
                                        <p:strVal val="visible"/>
                                      </p:to>
                                    </p:set>
                                    <p:animEffect transition="in" filter="wipe(down)">
                                      <p:cBhvr>
                                        <p:cTn id="10" dur="250"/>
                                        <p:tgtEl>
                                          <p:spTgt spid="74"/>
                                        </p:tgtEl>
                                      </p:cBhvr>
                                    </p:animEffect>
                                  </p:childTnLst>
                                </p:cTn>
                              </p:par>
                              <p:par>
                                <p:cTn id="11" presetID="22" presetClass="exit" presetSubtype="1" fill="hold" grpId="1" nodeType="withEffect">
                                  <p:stCondLst>
                                    <p:cond delay="440"/>
                                  </p:stCondLst>
                                  <p:childTnLst>
                                    <p:animEffect transition="out" filter="wipe(up)">
                                      <p:cBhvr>
                                        <p:cTn id="12" dur="250"/>
                                        <p:tgtEl>
                                          <p:spTgt spid="74"/>
                                        </p:tgtEl>
                                      </p:cBhvr>
                                    </p:animEffect>
                                    <p:set>
                                      <p:cBhvr>
                                        <p:cTn id="13" dur="1" fill="hold">
                                          <p:stCondLst>
                                            <p:cond delay="249"/>
                                          </p:stCondLst>
                                        </p:cTn>
                                        <p:tgtEl>
                                          <p:spTgt spid="74"/>
                                        </p:tgtEl>
                                        <p:attrNameLst>
                                          <p:attrName>style.visibility</p:attrName>
                                        </p:attrNameLst>
                                      </p:cBhvr>
                                      <p:to>
                                        <p:strVal val="hidden"/>
                                      </p:to>
                                    </p:set>
                                  </p:childTnLst>
                                </p:cTn>
                              </p:par>
                              <p:par>
                                <p:cTn id="14" presetID="2" presetClass="entr" presetSubtype="4" fill="hold" grpId="0" nodeType="withEffect">
                                  <p:stCondLst>
                                    <p:cond delay="90"/>
                                  </p:stCondLst>
                                  <p:childTnLst>
                                    <p:set>
                                      <p:cBhvr>
                                        <p:cTn id="15" dur="1" fill="hold">
                                          <p:stCondLst>
                                            <p:cond delay="0"/>
                                          </p:stCondLst>
                                        </p:cTn>
                                        <p:tgtEl>
                                          <p:spTgt spid="73"/>
                                        </p:tgtEl>
                                        <p:attrNameLst>
                                          <p:attrName>style.visibility</p:attrName>
                                        </p:attrNameLst>
                                      </p:cBhvr>
                                      <p:to>
                                        <p:strVal val="visible"/>
                                      </p:to>
                                    </p:set>
                                    <p:anim calcmode="lin" valueType="num">
                                      <p:cBhvr additive="base">
                                        <p:cTn id="16" dur="250" fill="hold"/>
                                        <p:tgtEl>
                                          <p:spTgt spid="73"/>
                                        </p:tgtEl>
                                        <p:attrNameLst>
                                          <p:attrName>ppt_x</p:attrName>
                                        </p:attrNameLst>
                                      </p:cBhvr>
                                      <p:tavLst>
                                        <p:tav tm="0">
                                          <p:val>
                                            <p:strVal val="#ppt_x"/>
                                          </p:val>
                                        </p:tav>
                                        <p:tav tm="100000">
                                          <p:val>
                                            <p:strVal val="#ppt_x"/>
                                          </p:val>
                                        </p:tav>
                                      </p:tavLst>
                                    </p:anim>
                                    <p:anim calcmode="lin" valueType="num">
                                      <p:cBhvr additive="base">
                                        <p:cTn id="17" dur="250" fill="hold"/>
                                        <p:tgtEl>
                                          <p:spTgt spid="73"/>
                                        </p:tgtEl>
                                        <p:attrNameLst>
                                          <p:attrName>ppt_y</p:attrName>
                                        </p:attrNameLst>
                                      </p:cBhvr>
                                      <p:tavLst>
                                        <p:tav tm="0">
                                          <p:val>
                                            <p:strVal val="1+#ppt_h/2"/>
                                          </p:val>
                                        </p:tav>
                                        <p:tav tm="100000">
                                          <p:val>
                                            <p:strVal val="#ppt_y"/>
                                          </p:val>
                                        </p:tav>
                                      </p:tavLst>
                                    </p:anim>
                                  </p:childTnLst>
                                </p:cTn>
                              </p:par>
                              <p:par>
                                <p:cTn id="18" presetID="22" presetClass="entr" presetSubtype="4" fill="hold" grpId="0" nodeType="withEffect">
                                  <p:stCondLst>
                                    <p:cond delay="300"/>
                                  </p:stCondLst>
                                  <p:childTnLst>
                                    <p:set>
                                      <p:cBhvr>
                                        <p:cTn id="19" dur="1" fill="hold">
                                          <p:stCondLst>
                                            <p:cond delay="0"/>
                                          </p:stCondLst>
                                        </p:cTn>
                                        <p:tgtEl>
                                          <p:spTgt spid="76"/>
                                        </p:tgtEl>
                                        <p:attrNameLst>
                                          <p:attrName>style.visibility</p:attrName>
                                        </p:attrNameLst>
                                      </p:cBhvr>
                                      <p:to>
                                        <p:strVal val="visible"/>
                                      </p:to>
                                    </p:set>
                                    <p:animEffect transition="in" filter="wipe(down)">
                                      <p:cBhvr>
                                        <p:cTn id="20" dur="250"/>
                                        <p:tgtEl>
                                          <p:spTgt spid="76"/>
                                        </p:tgtEl>
                                      </p:cBhvr>
                                    </p:animEffect>
                                  </p:childTnLst>
                                </p:cTn>
                              </p:par>
                              <p:par>
                                <p:cTn id="21" presetID="22" presetClass="exit" presetSubtype="1" fill="hold" grpId="1" nodeType="withEffect">
                                  <p:stCondLst>
                                    <p:cond delay="550"/>
                                  </p:stCondLst>
                                  <p:childTnLst>
                                    <p:animEffect transition="out" filter="wipe(up)">
                                      <p:cBhvr>
                                        <p:cTn id="22" dur="250"/>
                                        <p:tgtEl>
                                          <p:spTgt spid="76"/>
                                        </p:tgtEl>
                                      </p:cBhvr>
                                    </p:animEffect>
                                    <p:set>
                                      <p:cBhvr>
                                        <p:cTn id="23" dur="1" fill="hold">
                                          <p:stCondLst>
                                            <p:cond delay="249"/>
                                          </p:stCondLst>
                                        </p:cTn>
                                        <p:tgtEl>
                                          <p:spTgt spid="76"/>
                                        </p:tgtEl>
                                        <p:attrNameLst>
                                          <p:attrName>style.visibility</p:attrName>
                                        </p:attrNameLst>
                                      </p:cBhvr>
                                      <p:to>
                                        <p:strVal val="hidden"/>
                                      </p:to>
                                    </p:set>
                                  </p:childTnLst>
                                </p:cTn>
                              </p:par>
                              <p:par>
                                <p:cTn id="24" presetID="2" presetClass="entr" presetSubtype="4" fill="hold" nodeType="withEffect">
                                  <p:stCondLst>
                                    <p:cond delay="280"/>
                                  </p:stCondLst>
                                  <p:childTnLst>
                                    <p:set>
                                      <p:cBhvr>
                                        <p:cTn id="25" dur="1" fill="hold">
                                          <p:stCondLst>
                                            <p:cond delay="0"/>
                                          </p:stCondLst>
                                        </p:cTn>
                                        <p:tgtEl>
                                          <p:spTgt spid="68"/>
                                        </p:tgtEl>
                                        <p:attrNameLst>
                                          <p:attrName>style.visibility</p:attrName>
                                        </p:attrNameLst>
                                      </p:cBhvr>
                                      <p:to>
                                        <p:strVal val="visible"/>
                                      </p:to>
                                    </p:set>
                                    <p:anim calcmode="lin" valueType="num">
                                      <p:cBhvr additive="base">
                                        <p:cTn id="26" dur="250" fill="hold"/>
                                        <p:tgtEl>
                                          <p:spTgt spid="68"/>
                                        </p:tgtEl>
                                        <p:attrNameLst>
                                          <p:attrName>ppt_x</p:attrName>
                                        </p:attrNameLst>
                                      </p:cBhvr>
                                      <p:tavLst>
                                        <p:tav tm="0">
                                          <p:val>
                                            <p:strVal val="#ppt_x"/>
                                          </p:val>
                                        </p:tav>
                                        <p:tav tm="100000">
                                          <p:val>
                                            <p:strVal val="#ppt_x"/>
                                          </p:val>
                                        </p:tav>
                                      </p:tavLst>
                                    </p:anim>
                                    <p:anim calcmode="lin" valueType="num">
                                      <p:cBhvr additive="base">
                                        <p:cTn id="27" dur="250" fill="hold"/>
                                        <p:tgtEl>
                                          <p:spTgt spid="68"/>
                                        </p:tgtEl>
                                        <p:attrNameLst>
                                          <p:attrName>ppt_y</p:attrName>
                                        </p:attrNameLst>
                                      </p:cBhvr>
                                      <p:tavLst>
                                        <p:tav tm="0">
                                          <p:val>
                                            <p:strVal val="1+#ppt_h/2"/>
                                          </p:val>
                                        </p:tav>
                                        <p:tav tm="100000">
                                          <p:val>
                                            <p:strVal val="#ppt_y"/>
                                          </p:val>
                                        </p:tav>
                                      </p:tavLst>
                                    </p:anim>
                                  </p:childTnLst>
                                </p:cTn>
                              </p:par>
                              <p:par>
                                <p:cTn id="28" presetID="22" presetClass="entr" presetSubtype="4" fill="hold" grpId="0" nodeType="withEffect">
                                  <p:stCondLst>
                                    <p:cond delay="500"/>
                                  </p:stCondLst>
                                  <p:childTnLst>
                                    <p:set>
                                      <p:cBhvr>
                                        <p:cTn id="29" dur="1" fill="hold">
                                          <p:stCondLst>
                                            <p:cond delay="0"/>
                                          </p:stCondLst>
                                        </p:cTn>
                                        <p:tgtEl>
                                          <p:spTgt spid="79"/>
                                        </p:tgtEl>
                                        <p:attrNameLst>
                                          <p:attrName>style.visibility</p:attrName>
                                        </p:attrNameLst>
                                      </p:cBhvr>
                                      <p:to>
                                        <p:strVal val="visible"/>
                                      </p:to>
                                    </p:set>
                                    <p:animEffect transition="in" filter="wipe(down)">
                                      <p:cBhvr>
                                        <p:cTn id="30" dur="250"/>
                                        <p:tgtEl>
                                          <p:spTgt spid="79"/>
                                        </p:tgtEl>
                                      </p:cBhvr>
                                    </p:animEffect>
                                  </p:childTnLst>
                                </p:cTn>
                              </p:par>
                              <p:par>
                                <p:cTn id="31" presetID="22" presetClass="exit" presetSubtype="1" fill="hold" grpId="1" nodeType="withEffect">
                                  <p:stCondLst>
                                    <p:cond delay="750"/>
                                  </p:stCondLst>
                                  <p:childTnLst>
                                    <p:animEffect transition="out" filter="wipe(up)">
                                      <p:cBhvr>
                                        <p:cTn id="32" dur="250"/>
                                        <p:tgtEl>
                                          <p:spTgt spid="79"/>
                                        </p:tgtEl>
                                      </p:cBhvr>
                                    </p:animEffect>
                                    <p:set>
                                      <p:cBhvr>
                                        <p:cTn id="33" dur="1" fill="hold">
                                          <p:stCondLst>
                                            <p:cond delay="249"/>
                                          </p:stCondLst>
                                        </p:cTn>
                                        <p:tgtEl>
                                          <p:spTgt spid="79"/>
                                        </p:tgtEl>
                                        <p:attrNameLst>
                                          <p:attrName>style.visibility</p:attrName>
                                        </p:attrNameLst>
                                      </p:cBhvr>
                                      <p:to>
                                        <p:strVal val="hidden"/>
                                      </p:to>
                                    </p:set>
                                  </p:childTnLst>
                                </p:cTn>
                              </p:par>
                              <p:par>
                                <p:cTn id="34" presetID="2" presetClass="entr" presetSubtype="4" fill="hold" nodeType="withEffect">
                                  <p:stCondLst>
                                    <p:cond delay="500"/>
                                  </p:stCondLst>
                                  <p:childTnLst>
                                    <p:set>
                                      <p:cBhvr>
                                        <p:cTn id="35" dur="1" fill="hold">
                                          <p:stCondLst>
                                            <p:cond delay="0"/>
                                          </p:stCondLst>
                                        </p:cTn>
                                        <p:tgtEl>
                                          <p:spTgt spid="71"/>
                                        </p:tgtEl>
                                        <p:attrNameLst>
                                          <p:attrName>style.visibility</p:attrName>
                                        </p:attrNameLst>
                                      </p:cBhvr>
                                      <p:to>
                                        <p:strVal val="visible"/>
                                      </p:to>
                                    </p:set>
                                    <p:anim calcmode="lin" valueType="num">
                                      <p:cBhvr additive="base">
                                        <p:cTn id="36" dur="250" fill="hold"/>
                                        <p:tgtEl>
                                          <p:spTgt spid="71"/>
                                        </p:tgtEl>
                                        <p:attrNameLst>
                                          <p:attrName>ppt_x</p:attrName>
                                        </p:attrNameLst>
                                      </p:cBhvr>
                                      <p:tavLst>
                                        <p:tav tm="0">
                                          <p:val>
                                            <p:strVal val="#ppt_x"/>
                                          </p:val>
                                        </p:tav>
                                        <p:tav tm="100000">
                                          <p:val>
                                            <p:strVal val="#ppt_x"/>
                                          </p:val>
                                        </p:tav>
                                      </p:tavLst>
                                    </p:anim>
                                    <p:anim calcmode="lin" valueType="num">
                                      <p:cBhvr additive="base">
                                        <p:cTn id="37" dur="250" fill="hold"/>
                                        <p:tgtEl>
                                          <p:spTgt spid="71"/>
                                        </p:tgtEl>
                                        <p:attrNameLst>
                                          <p:attrName>ppt_y</p:attrName>
                                        </p:attrNameLst>
                                      </p:cBhvr>
                                      <p:tavLst>
                                        <p:tav tm="0">
                                          <p:val>
                                            <p:strVal val="1+#ppt_h/2"/>
                                          </p:val>
                                        </p:tav>
                                        <p:tav tm="100000">
                                          <p:val>
                                            <p:strVal val="#ppt_y"/>
                                          </p:val>
                                        </p:tav>
                                      </p:tavLst>
                                    </p:anim>
                                  </p:childTnLst>
                                </p:cTn>
                              </p:par>
                              <p:par>
                                <p:cTn id="38" presetID="22" presetClass="entr" presetSubtype="4" fill="hold" grpId="0" nodeType="withEffect">
                                  <p:stCondLst>
                                    <p:cond delay="600"/>
                                  </p:stCondLst>
                                  <p:childTnLst>
                                    <p:set>
                                      <p:cBhvr>
                                        <p:cTn id="39" dur="1" fill="hold">
                                          <p:stCondLst>
                                            <p:cond delay="0"/>
                                          </p:stCondLst>
                                        </p:cTn>
                                        <p:tgtEl>
                                          <p:spTgt spid="75"/>
                                        </p:tgtEl>
                                        <p:attrNameLst>
                                          <p:attrName>style.visibility</p:attrName>
                                        </p:attrNameLst>
                                      </p:cBhvr>
                                      <p:to>
                                        <p:strVal val="visible"/>
                                      </p:to>
                                    </p:set>
                                    <p:animEffect transition="in" filter="wipe(down)">
                                      <p:cBhvr>
                                        <p:cTn id="40" dur="250"/>
                                        <p:tgtEl>
                                          <p:spTgt spid="75"/>
                                        </p:tgtEl>
                                      </p:cBhvr>
                                    </p:animEffect>
                                  </p:childTnLst>
                                </p:cTn>
                              </p:par>
                              <p:par>
                                <p:cTn id="41" presetID="22" presetClass="exit" presetSubtype="1" fill="hold" grpId="1" nodeType="withEffect">
                                  <p:stCondLst>
                                    <p:cond delay="850"/>
                                  </p:stCondLst>
                                  <p:childTnLst>
                                    <p:animEffect transition="out" filter="wipe(up)">
                                      <p:cBhvr>
                                        <p:cTn id="42" dur="250"/>
                                        <p:tgtEl>
                                          <p:spTgt spid="75"/>
                                        </p:tgtEl>
                                      </p:cBhvr>
                                    </p:animEffect>
                                    <p:set>
                                      <p:cBhvr>
                                        <p:cTn id="43" dur="1" fill="hold">
                                          <p:stCondLst>
                                            <p:cond delay="249"/>
                                          </p:stCondLst>
                                        </p:cTn>
                                        <p:tgtEl>
                                          <p:spTgt spid="75"/>
                                        </p:tgtEl>
                                        <p:attrNameLst>
                                          <p:attrName>style.visibility</p:attrName>
                                        </p:attrNameLst>
                                      </p:cBhvr>
                                      <p:to>
                                        <p:strVal val="hidden"/>
                                      </p:to>
                                    </p:set>
                                  </p:childTnLst>
                                </p:cTn>
                              </p:par>
                              <p:par>
                                <p:cTn id="44" presetID="2" presetClass="entr" presetSubtype="4" fill="hold" nodeType="withEffect">
                                  <p:stCondLst>
                                    <p:cond delay="600"/>
                                  </p:stCondLst>
                                  <p:childTnLst>
                                    <p:set>
                                      <p:cBhvr>
                                        <p:cTn id="45" dur="1" fill="hold">
                                          <p:stCondLst>
                                            <p:cond delay="0"/>
                                          </p:stCondLst>
                                        </p:cTn>
                                        <p:tgtEl>
                                          <p:spTgt spid="67"/>
                                        </p:tgtEl>
                                        <p:attrNameLst>
                                          <p:attrName>style.visibility</p:attrName>
                                        </p:attrNameLst>
                                      </p:cBhvr>
                                      <p:to>
                                        <p:strVal val="visible"/>
                                      </p:to>
                                    </p:set>
                                    <p:anim calcmode="lin" valueType="num">
                                      <p:cBhvr additive="base">
                                        <p:cTn id="46" dur="250" fill="hold"/>
                                        <p:tgtEl>
                                          <p:spTgt spid="67"/>
                                        </p:tgtEl>
                                        <p:attrNameLst>
                                          <p:attrName>ppt_x</p:attrName>
                                        </p:attrNameLst>
                                      </p:cBhvr>
                                      <p:tavLst>
                                        <p:tav tm="0">
                                          <p:val>
                                            <p:strVal val="#ppt_x"/>
                                          </p:val>
                                        </p:tav>
                                        <p:tav tm="100000">
                                          <p:val>
                                            <p:strVal val="#ppt_x"/>
                                          </p:val>
                                        </p:tav>
                                      </p:tavLst>
                                    </p:anim>
                                    <p:anim calcmode="lin" valueType="num">
                                      <p:cBhvr additive="base">
                                        <p:cTn id="47" dur="250" fill="hold"/>
                                        <p:tgtEl>
                                          <p:spTgt spid="67"/>
                                        </p:tgtEl>
                                        <p:attrNameLst>
                                          <p:attrName>ppt_y</p:attrName>
                                        </p:attrNameLst>
                                      </p:cBhvr>
                                      <p:tavLst>
                                        <p:tav tm="0">
                                          <p:val>
                                            <p:strVal val="1+#ppt_h/2"/>
                                          </p:val>
                                        </p:tav>
                                        <p:tav tm="100000">
                                          <p:val>
                                            <p:strVal val="#ppt_y"/>
                                          </p:val>
                                        </p:tav>
                                      </p:tavLst>
                                    </p:anim>
                                  </p:childTnLst>
                                </p:cTn>
                              </p:par>
                              <p:par>
                                <p:cTn id="48" presetID="22" presetClass="entr" presetSubtype="4" fill="hold" grpId="0" nodeType="withEffect">
                                  <p:stCondLst>
                                    <p:cond delay="1300"/>
                                  </p:stCondLst>
                                  <p:childTnLst>
                                    <p:set>
                                      <p:cBhvr>
                                        <p:cTn id="49" dur="1" fill="hold">
                                          <p:stCondLst>
                                            <p:cond delay="0"/>
                                          </p:stCondLst>
                                        </p:cTn>
                                        <p:tgtEl>
                                          <p:spTgt spid="77"/>
                                        </p:tgtEl>
                                        <p:attrNameLst>
                                          <p:attrName>style.visibility</p:attrName>
                                        </p:attrNameLst>
                                      </p:cBhvr>
                                      <p:to>
                                        <p:strVal val="visible"/>
                                      </p:to>
                                    </p:set>
                                    <p:animEffect transition="in" filter="wipe(down)">
                                      <p:cBhvr>
                                        <p:cTn id="50" dur="250"/>
                                        <p:tgtEl>
                                          <p:spTgt spid="77"/>
                                        </p:tgtEl>
                                      </p:cBhvr>
                                    </p:animEffect>
                                  </p:childTnLst>
                                </p:cTn>
                              </p:par>
                              <p:par>
                                <p:cTn id="51" presetID="22" presetClass="exit" presetSubtype="1" fill="hold" grpId="1" nodeType="withEffect">
                                  <p:stCondLst>
                                    <p:cond delay="1550"/>
                                  </p:stCondLst>
                                  <p:childTnLst>
                                    <p:animEffect transition="out" filter="wipe(up)">
                                      <p:cBhvr>
                                        <p:cTn id="52" dur="250"/>
                                        <p:tgtEl>
                                          <p:spTgt spid="77"/>
                                        </p:tgtEl>
                                      </p:cBhvr>
                                    </p:animEffect>
                                    <p:set>
                                      <p:cBhvr>
                                        <p:cTn id="53" dur="1" fill="hold">
                                          <p:stCondLst>
                                            <p:cond delay="249"/>
                                          </p:stCondLst>
                                        </p:cTn>
                                        <p:tgtEl>
                                          <p:spTgt spid="77"/>
                                        </p:tgtEl>
                                        <p:attrNameLst>
                                          <p:attrName>style.visibility</p:attrName>
                                        </p:attrNameLst>
                                      </p:cBhvr>
                                      <p:to>
                                        <p:strVal val="hidden"/>
                                      </p:to>
                                    </p:set>
                                  </p:childTnLst>
                                </p:cTn>
                              </p:par>
                              <p:par>
                                <p:cTn id="54" presetID="2" presetClass="entr" presetSubtype="4" fill="hold" nodeType="withEffect">
                                  <p:stCondLst>
                                    <p:cond delay="1300"/>
                                  </p:stCondLst>
                                  <p:childTnLst>
                                    <p:set>
                                      <p:cBhvr>
                                        <p:cTn id="55" dur="1" fill="hold">
                                          <p:stCondLst>
                                            <p:cond delay="0"/>
                                          </p:stCondLst>
                                        </p:cTn>
                                        <p:tgtEl>
                                          <p:spTgt spid="69"/>
                                        </p:tgtEl>
                                        <p:attrNameLst>
                                          <p:attrName>style.visibility</p:attrName>
                                        </p:attrNameLst>
                                      </p:cBhvr>
                                      <p:to>
                                        <p:strVal val="visible"/>
                                      </p:to>
                                    </p:set>
                                    <p:anim calcmode="lin" valueType="num">
                                      <p:cBhvr additive="base">
                                        <p:cTn id="56" dur="250" fill="hold"/>
                                        <p:tgtEl>
                                          <p:spTgt spid="69"/>
                                        </p:tgtEl>
                                        <p:attrNameLst>
                                          <p:attrName>ppt_x</p:attrName>
                                        </p:attrNameLst>
                                      </p:cBhvr>
                                      <p:tavLst>
                                        <p:tav tm="0">
                                          <p:val>
                                            <p:strVal val="#ppt_x"/>
                                          </p:val>
                                        </p:tav>
                                        <p:tav tm="100000">
                                          <p:val>
                                            <p:strVal val="#ppt_x"/>
                                          </p:val>
                                        </p:tav>
                                      </p:tavLst>
                                    </p:anim>
                                    <p:anim calcmode="lin" valueType="num">
                                      <p:cBhvr additive="base">
                                        <p:cTn id="57" dur="250" fill="hold"/>
                                        <p:tgtEl>
                                          <p:spTgt spid="69"/>
                                        </p:tgtEl>
                                        <p:attrNameLst>
                                          <p:attrName>ppt_y</p:attrName>
                                        </p:attrNameLst>
                                      </p:cBhvr>
                                      <p:tavLst>
                                        <p:tav tm="0">
                                          <p:val>
                                            <p:strVal val="1+#ppt_h/2"/>
                                          </p:val>
                                        </p:tav>
                                        <p:tav tm="100000">
                                          <p:val>
                                            <p:strVal val="#ppt_y"/>
                                          </p:val>
                                        </p:tav>
                                      </p:tavLst>
                                    </p:anim>
                                  </p:childTnLst>
                                </p:cTn>
                              </p:par>
                              <p:par>
                                <p:cTn id="58" presetID="22" presetClass="entr" presetSubtype="4" fill="hold" grpId="0" nodeType="withEffect">
                                  <p:stCondLst>
                                    <p:cond delay="1200"/>
                                  </p:stCondLst>
                                  <p:childTnLst>
                                    <p:set>
                                      <p:cBhvr>
                                        <p:cTn id="59" dur="1" fill="hold">
                                          <p:stCondLst>
                                            <p:cond delay="0"/>
                                          </p:stCondLst>
                                        </p:cTn>
                                        <p:tgtEl>
                                          <p:spTgt spid="78"/>
                                        </p:tgtEl>
                                        <p:attrNameLst>
                                          <p:attrName>style.visibility</p:attrName>
                                        </p:attrNameLst>
                                      </p:cBhvr>
                                      <p:to>
                                        <p:strVal val="visible"/>
                                      </p:to>
                                    </p:set>
                                    <p:animEffect transition="in" filter="wipe(down)">
                                      <p:cBhvr>
                                        <p:cTn id="60" dur="250"/>
                                        <p:tgtEl>
                                          <p:spTgt spid="78"/>
                                        </p:tgtEl>
                                      </p:cBhvr>
                                    </p:animEffect>
                                  </p:childTnLst>
                                </p:cTn>
                              </p:par>
                              <p:par>
                                <p:cTn id="61" presetID="22" presetClass="exit" presetSubtype="1" fill="hold" grpId="1" nodeType="withEffect">
                                  <p:stCondLst>
                                    <p:cond delay="1450"/>
                                  </p:stCondLst>
                                  <p:childTnLst>
                                    <p:animEffect transition="out" filter="wipe(up)">
                                      <p:cBhvr>
                                        <p:cTn id="62" dur="250"/>
                                        <p:tgtEl>
                                          <p:spTgt spid="78"/>
                                        </p:tgtEl>
                                      </p:cBhvr>
                                    </p:animEffect>
                                    <p:set>
                                      <p:cBhvr>
                                        <p:cTn id="63" dur="1" fill="hold">
                                          <p:stCondLst>
                                            <p:cond delay="249"/>
                                          </p:stCondLst>
                                        </p:cTn>
                                        <p:tgtEl>
                                          <p:spTgt spid="78"/>
                                        </p:tgtEl>
                                        <p:attrNameLst>
                                          <p:attrName>style.visibility</p:attrName>
                                        </p:attrNameLst>
                                      </p:cBhvr>
                                      <p:to>
                                        <p:strVal val="hidden"/>
                                      </p:to>
                                    </p:set>
                                  </p:childTnLst>
                                </p:cTn>
                              </p:par>
                              <p:par>
                                <p:cTn id="64" presetID="2" presetClass="entr" presetSubtype="4" fill="hold" nodeType="withEffect">
                                  <p:stCondLst>
                                    <p:cond delay="1200"/>
                                  </p:stCondLst>
                                  <p:childTnLst>
                                    <p:set>
                                      <p:cBhvr>
                                        <p:cTn id="65" dur="1" fill="hold">
                                          <p:stCondLst>
                                            <p:cond delay="0"/>
                                          </p:stCondLst>
                                        </p:cTn>
                                        <p:tgtEl>
                                          <p:spTgt spid="70"/>
                                        </p:tgtEl>
                                        <p:attrNameLst>
                                          <p:attrName>style.visibility</p:attrName>
                                        </p:attrNameLst>
                                      </p:cBhvr>
                                      <p:to>
                                        <p:strVal val="visible"/>
                                      </p:to>
                                    </p:set>
                                    <p:anim calcmode="lin" valueType="num">
                                      <p:cBhvr additive="base">
                                        <p:cTn id="66" dur="250" fill="hold"/>
                                        <p:tgtEl>
                                          <p:spTgt spid="70"/>
                                        </p:tgtEl>
                                        <p:attrNameLst>
                                          <p:attrName>ppt_x</p:attrName>
                                        </p:attrNameLst>
                                      </p:cBhvr>
                                      <p:tavLst>
                                        <p:tav tm="0">
                                          <p:val>
                                            <p:strVal val="#ppt_x"/>
                                          </p:val>
                                        </p:tav>
                                        <p:tav tm="100000">
                                          <p:val>
                                            <p:strVal val="#ppt_x"/>
                                          </p:val>
                                        </p:tav>
                                      </p:tavLst>
                                    </p:anim>
                                    <p:anim calcmode="lin" valueType="num">
                                      <p:cBhvr additive="base">
                                        <p:cTn id="67" dur="250" fill="hold"/>
                                        <p:tgtEl>
                                          <p:spTgt spid="70"/>
                                        </p:tgtEl>
                                        <p:attrNameLst>
                                          <p:attrName>ppt_y</p:attrName>
                                        </p:attrNameLst>
                                      </p:cBhvr>
                                      <p:tavLst>
                                        <p:tav tm="0">
                                          <p:val>
                                            <p:strVal val="1+#ppt_h/2"/>
                                          </p:val>
                                        </p:tav>
                                        <p:tav tm="100000">
                                          <p:val>
                                            <p:strVal val="#ppt_y"/>
                                          </p:val>
                                        </p:tav>
                                      </p:tavLst>
                                    </p:anim>
                                  </p:childTnLst>
                                </p:cTn>
                              </p:par>
                              <p:par>
                                <p:cTn id="68" presetID="22" presetClass="entr" presetSubtype="4" fill="hold" grpId="0" nodeType="withEffect">
                                  <p:stCondLst>
                                    <p:cond delay="750"/>
                                  </p:stCondLst>
                                  <p:childTnLst>
                                    <p:set>
                                      <p:cBhvr>
                                        <p:cTn id="69" dur="1" fill="hold">
                                          <p:stCondLst>
                                            <p:cond delay="0"/>
                                          </p:stCondLst>
                                        </p:cTn>
                                        <p:tgtEl>
                                          <p:spTgt spid="80"/>
                                        </p:tgtEl>
                                        <p:attrNameLst>
                                          <p:attrName>style.visibility</p:attrName>
                                        </p:attrNameLst>
                                      </p:cBhvr>
                                      <p:to>
                                        <p:strVal val="visible"/>
                                      </p:to>
                                    </p:set>
                                    <p:animEffect transition="in" filter="wipe(down)">
                                      <p:cBhvr>
                                        <p:cTn id="70" dur="250"/>
                                        <p:tgtEl>
                                          <p:spTgt spid="80"/>
                                        </p:tgtEl>
                                      </p:cBhvr>
                                    </p:animEffect>
                                  </p:childTnLst>
                                </p:cTn>
                              </p:par>
                              <p:par>
                                <p:cTn id="71" presetID="22" presetClass="exit" presetSubtype="1" fill="hold" grpId="1" nodeType="withEffect">
                                  <p:stCondLst>
                                    <p:cond delay="1000"/>
                                  </p:stCondLst>
                                  <p:childTnLst>
                                    <p:animEffect transition="out" filter="wipe(up)">
                                      <p:cBhvr>
                                        <p:cTn id="72" dur="250"/>
                                        <p:tgtEl>
                                          <p:spTgt spid="80"/>
                                        </p:tgtEl>
                                      </p:cBhvr>
                                    </p:animEffect>
                                    <p:set>
                                      <p:cBhvr>
                                        <p:cTn id="73" dur="1" fill="hold">
                                          <p:stCondLst>
                                            <p:cond delay="249"/>
                                          </p:stCondLst>
                                        </p:cTn>
                                        <p:tgtEl>
                                          <p:spTgt spid="80"/>
                                        </p:tgtEl>
                                        <p:attrNameLst>
                                          <p:attrName>style.visibility</p:attrName>
                                        </p:attrNameLst>
                                      </p:cBhvr>
                                      <p:to>
                                        <p:strVal val="hidden"/>
                                      </p:to>
                                    </p:set>
                                  </p:childTnLst>
                                </p:cTn>
                              </p:par>
                              <p:par>
                                <p:cTn id="74" presetID="2" presetClass="entr" presetSubtype="4" fill="hold" nodeType="withEffect">
                                  <p:stCondLst>
                                    <p:cond delay="750"/>
                                  </p:stCondLst>
                                  <p:childTnLst>
                                    <p:set>
                                      <p:cBhvr>
                                        <p:cTn id="75" dur="1" fill="hold">
                                          <p:stCondLst>
                                            <p:cond delay="0"/>
                                          </p:stCondLst>
                                        </p:cTn>
                                        <p:tgtEl>
                                          <p:spTgt spid="72"/>
                                        </p:tgtEl>
                                        <p:attrNameLst>
                                          <p:attrName>style.visibility</p:attrName>
                                        </p:attrNameLst>
                                      </p:cBhvr>
                                      <p:to>
                                        <p:strVal val="visible"/>
                                      </p:to>
                                    </p:set>
                                    <p:anim calcmode="lin" valueType="num">
                                      <p:cBhvr additive="base">
                                        <p:cTn id="76" dur="250" fill="hold"/>
                                        <p:tgtEl>
                                          <p:spTgt spid="72"/>
                                        </p:tgtEl>
                                        <p:attrNameLst>
                                          <p:attrName>ppt_x</p:attrName>
                                        </p:attrNameLst>
                                      </p:cBhvr>
                                      <p:tavLst>
                                        <p:tav tm="0">
                                          <p:val>
                                            <p:strVal val="#ppt_x"/>
                                          </p:val>
                                        </p:tav>
                                        <p:tav tm="100000">
                                          <p:val>
                                            <p:strVal val="#ppt_x"/>
                                          </p:val>
                                        </p:tav>
                                      </p:tavLst>
                                    </p:anim>
                                    <p:anim calcmode="lin" valueType="num">
                                      <p:cBhvr additive="base">
                                        <p:cTn id="77" dur="250" fill="hold"/>
                                        <p:tgtEl>
                                          <p:spTgt spid="72"/>
                                        </p:tgtEl>
                                        <p:attrNameLst>
                                          <p:attrName>ppt_y</p:attrName>
                                        </p:attrNameLst>
                                      </p:cBhvr>
                                      <p:tavLst>
                                        <p:tav tm="0">
                                          <p:val>
                                            <p:strVal val="1+#ppt_h/2"/>
                                          </p:val>
                                        </p:tav>
                                        <p:tav tm="100000">
                                          <p:val>
                                            <p:strVal val="#ppt_y"/>
                                          </p:val>
                                        </p:tav>
                                      </p:tavLst>
                                    </p:anim>
                                  </p:childTnLst>
                                </p:cTn>
                              </p:par>
                              <p:par>
                                <p:cTn id="78" presetID="2" presetClass="entr" presetSubtype="2" fill="hold" nodeType="withEffect">
                                  <p:stCondLst>
                                    <p:cond delay="0"/>
                                  </p:stCondLst>
                                  <p:childTnLst>
                                    <p:set>
                                      <p:cBhvr>
                                        <p:cTn id="79" dur="1" fill="hold">
                                          <p:stCondLst>
                                            <p:cond delay="0"/>
                                          </p:stCondLst>
                                        </p:cTn>
                                        <p:tgtEl>
                                          <p:spTgt spid="58"/>
                                        </p:tgtEl>
                                        <p:attrNameLst>
                                          <p:attrName>style.visibility</p:attrName>
                                        </p:attrNameLst>
                                      </p:cBhvr>
                                      <p:to>
                                        <p:strVal val="visible"/>
                                      </p:to>
                                    </p:set>
                                    <p:anim calcmode="lin" valueType="num">
                                      <p:cBhvr additive="base">
                                        <p:cTn id="80" dur="200" fill="hold"/>
                                        <p:tgtEl>
                                          <p:spTgt spid="58"/>
                                        </p:tgtEl>
                                        <p:attrNameLst>
                                          <p:attrName>ppt_x</p:attrName>
                                        </p:attrNameLst>
                                      </p:cBhvr>
                                      <p:tavLst>
                                        <p:tav tm="0">
                                          <p:val>
                                            <p:strVal val="1+#ppt_w/2"/>
                                          </p:val>
                                        </p:tav>
                                        <p:tav tm="100000">
                                          <p:val>
                                            <p:strVal val="#ppt_x"/>
                                          </p:val>
                                        </p:tav>
                                      </p:tavLst>
                                    </p:anim>
                                    <p:anim calcmode="lin" valueType="num">
                                      <p:cBhvr additive="base">
                                        <p:cTn id="81" dur="200" fill="hold"/>
                                        <p:tgtEl>
                                          <p:spTgt spid="5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animBg="1"/>
      <p:bldP spid="73" grpId="0" animBg="1"/>
      <p:bldP spid="74" grpId="0" animBg="1"/>
      <p:bldP spid="74" grpId="1" animBg="1"/>
      <p:bldP spid="75" grpId="0" animBg="1"/>
      <p:bldP spid="75" grpId="1" animBg="1"/>
      <p:bldP spid="76" grpId="0" animBg="1"/>
      <p:bldP spid="76" grpId="1" animBg="1"/>
      <p:bldP spid="77" grpId="0" animBg="1"/>
      <p:bldP spid="77" grpId="1" animBg="1"/>
      <p:bldP spid="78" grpId="0" animBg="1"/>
      <p:bldP spid="78" grpId="1" animBg="1"/>
      <p:bldP spid="79" grpId="0" animBg="1"/>
      <p:bldP spid="79" grpId="1" animBg="1"/>
      <p:bldP spid="80" grpId="0" animBg="1"/>
      <p:bldP spid="80" grpId="1"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13 CuadroTexto"/>
          <p:cNvSpPr txBox="1"/>
          <p:nvPr/>
        </p:nvSpPr>
        <p:spPr>
          <a:xfrm>
            <a:off x="7667191" y="4823049"/>
            <a:ext cx="341760" cy="276999"/>
          </a:xfrm>
          <a:prstGeom prst="rect">
            <a:avLst/>
          </a:prstGeom>
          <a:noFill/>
        </p:spPr>
        <p:txBody>
          <a:bodyPr wrap="none" rtlCol="0">
            <a:spAutoFit/>
          </a:bodyPr>
          <a:lstStyle/>
          <a:p>
            <a:pPr algn="ctr"/>
            <a:r>
              <a:rPr lang="en-US" altLang="zh-CN" sz="1200" b="1" dirty="0" smtClean="0">
                <a:solidFill>
                  <a:srgbClr val="04AEDA"/>
                </a:solidFill>
              </a:rPr>
              <a:t>12</a:t>
            </a:r>
            <a:endParaRPr lang="es-ES" sz="1200" b="1" dirty="0">
              <a:solidFill>
                <a:srgbClr val="04AEDA"/>
              </a:solidFill>
            </a:endParaRPr>
          </a:p>
        </p:txBody>
      </p:sp>
      <p:cxnSp>
        <p:nvCxnSpPr>
          <p:cNvPr id="32" name="直接连接符 31"/>
          <p:cNvCxnSpPr/>
          <p:nvPr/>
        </p:nvCxnSpPr>
        <p:spPr>
          <a:xfrm flipH="1">
            <a:off x="213965" y="561975"/>
            <a:ext cx="3097958" cy="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33" name="Rectangle 7"/>
          <p:cNvSpPr>
            <a:spLocks noChangeArrowheads="1"/>
          </p:cNvSpPr>
          <p:nvPr/>
        </p:nvSpPr>
        <p:spPr bwMode="auto">
          <a:xfrm>
            <a:off x="0" y="523876"/>
            <a:ext cx="215900" cy="71438"/>
          </a:xfrm>
          <a:prstGeom prst="rect">
            <a:avLst/>
          </a:prstGeom>
          <a:solidFill>
            <a:srgbClr val="00B0F0"/>
          </a:solidFill>
          <a:ln w="9525">
            <a:noFill/>
            <a:miter lim="800000"/>
            <a:headEnd/>
            <a:tailEnd/>
          </a:ln>
        </p:spPr>
        <p:txBody>
          <a:bodyPr wrap="none" anchor="ctr"/>
          <a:lstStyle/>
          <a:p>
            <a:endParaRPr lang="zh-CN" altLang="en-US"/>
          </a:p>
        </p:txBody>
      </p:sp>
      <p:sp>
        <p:nvSpPr>
          <p:cNvPr id="34" name="TextBox 5"/>
          <p:cNvSpPr txBox="1">
            <a:spLocks noChangeArrowheads="1"/>
          </p:cNvSpPr>
          <p:nvPr/>
        </p:nvSpPr>
        <p:spPr bwMode="auto">
          <a:xfrm>
            <a:off x="560314" y="193675"/>
            <a:ext cx="2555875" cy="403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ts val="2563"/>
              </a:lnSpc>
            </a:pPr>
            <a:r>
              <a:rPr lang="zh-CN" altLang="en-US" sz="2000" dirty="0" smtClean="0">
                <a:latin typeface="微软雅黑" pitchFamily="34" charset="-122"/>
                <a:ea typeface="微软雅黑" pitchFamily="34" charset="-122"/>
              </a:rPr>
              <a:t>数据库连接</a:t>
            </a:r>
            <a:endParaRPr lang="en-US" altLang="zh-CN" sz="2000" dirty="0">
              <a:latin typeface="微软雅黑" pitchFamily="34" charset="-122"/>
              <a:ea typeface="微软雅黑" pitchFamily="34" charset="-122"/>
            </a:endParaRPr>
          </a:p>
        </p:txBody>
      </p:sp>
      <p:grpSp>
        <p:nvGrpSpPr>
          <p:cNvPr id="35" name="组合 34"/>
          <p:cNvGrpSpPr/>
          <p:nvPr/>
        </p:nvGrpSpPr>
        <p:grpSpPr>
          <a:xfrm>
            <a:off x="8699181" y="157879"/>
            <a:ext cx="477064" cy="369332"/>
            <a:chOff x="8699181" y="157879"/>
            <a:chExt cx="477064" cy="369332"/>
          </a:xfrm>
        </p:grpSpPr>
        <p:sp>
          <p:nvSpPr>
            <p:cNvPr id="36" name="矩形 35"/>
            <p:cNvSpPr/>
            <p:nvPr/>
          </p:nvSpPr>
          <p:spPr>
            <a:xfrm>
              <a:off x="8721689" y="167211"/>
              <a:ext cx="432048" cy="360000"/>
            </a:xfrm>
            <a:prstGeom prst="rect">
              <a:avLst/>
            </a:prstGeom>
            <a:solidFill>
              <a:srgbClr val="92D05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37" name="TextBox 36"/>
            <p:cNvSpPr txBox="1"/>
            <p:nvPr/>
          </p:nvSpPr>
          <p:spPr>
            <a:xfrm>
              <a:off x="8699181" y="157879"/>
              <a:ext cx="477064" cy="369332"/>
            </a:xfrm>
            <a:prstGeom prst="rect">
              <a:avLst/>
            </a:prstGeom>
            <a:noFill/>
          </p:spPr>
          <p:txBody>
            <a:bodyPr wrap="square" rtlCol="0">
              <a:spAutoFit/>
            </a:bodyPr>
            <a:lstStyle/>
            <a:p>
              <a:pPr algn="ctr"/>
              <a:r>
                <a:rPr lang="en-US" altLang="zh-CN" dirty="0" smtClean="0">
                  <a:solidFill>
                    <a:schemeClr val="bg1"/>
                  </a:solidFill>
                  <a:latin typeface="Segoe UI Light" pitchFamily="34" charset="0"/>
                  <a:ea typeface="专业字体设计服务/WWW.ZTSGC.COM/" pitchFamily="2" charset="-122"/>
                </a:rPr>
                <a:t>24</a:t>
              </a:r>
              <a:endParaRPr lang="zh-CN" altLang="en-US" dirty="0">
                <a:solidFill>
                  <a:schemeClr val="bg1"/>
                </a:solidFill>
                <a:latin typeface="Segoe UI Light" pitchFamily="34" charset="0"/>
                <a:ea typeface="专业字体设计服务/WWW.ZTSGC.COM/" pitchFamily="2" charset="-122"/>
              </a:endParaRPr>
            </a:p>
          </p:txBody>
        </p:sp>
      </p:grpSp>
      <p:sp>
        <p:nvSpPr>
          <p:cNvPr id="38" name="矩形 37"/>
          <p:cNvSpPr/>
          <p:nvPr/>
        </p:nvSpPr>
        <p:spPr>
          <a:xfrm>
            <a:off x="251520" y="699542"/>
            <a:ext cx="5400600" cy="769441"/>
          </a:xfrm>
          <a:prstGeom prst="rect">
            <a:avLst/>
          </a:prstGeom>
        </p:spPr>
        <p:txBody>
          <a:bodyPr wrap="square">
            <a:spAutoFit/>
          </a:bodyPr>
          <a:lstStyle/>
          <a:p>
            <a:r>
              <a:rPr lang="en-US" altLang="zh-CN" sz="3600" dirty="0" smtClean="0"/>
              <a:t> </a:t>
            </a:r>
            <a:r>
              <a:rPr lang="en-US" altLang="zh-CN" sz="4400" dirty="0" smtClean="0"/>
              <a:t>JDBC</a:t>
            </a:r>
            <a:r>
              <a:rPr lang="zh-CN" altLang="zh-CN" dirty="0" smtClean="0">
                <a:solidFill>
                  <a:schemeClr val="bg1">
                    <a:lumMod val="50000"/>
                  </a:schemeClr>
                </a:solidFill>
                <a:latin typeface="微软雅黑" pitchFamily="34" charset="-122"/>
                <a:ea typeface="微软雅黑" pitchFamily="34" charset="-122"/>
              </a:rPr>
              <a:t>是</a:t>
            </a:r>
            <a:r>
              <a:rPr lang="en-US" altLang="zh-CN" dirty="0" smtClean="0">
                <a:solidFill>
                  <a:schemeClr val="bg1">
                    <a:lumMod val="50000"/>
                  </a:schemeClr>
                </a:solidFill>
                <a:latin typeface="微软雅黑" pitchFamily="34" charset="-122"/>
                <a:ea typeface="微软雅黑" pitchFamily="34" charset="-122"/>
              </a:rPr>
              <a:t>Java </a:t>
            </a:r>
            <a:r>
              <a:rPr lang="en-US" altLang="zh-CN" dirty="0" err="1" smtClean="0">
                <a:solidFill>
                  <a:schemeClr val="bg1">
                    <a:lumMod val="50000"/>
                  </a:schemeClr>
                </a:solidFill>
                <a:latin typeface="微软雅黑" pitchFamily="34" charset="-122"/>
                <a:ea typeface="微软雅黑" pitchFamily="34" charset="-122"/>
              </a:rPr>
              <a:t>DataBase</a:t>
            </a:r>
            <a:r>
              <a:rPr lang="en-US" altLang="zh-CN" dirty="0" smtClean="0">
                <a:solidFill>
                  <a:schemeClr val="bg1">
                    <a:lumMod val="50000"/>
                  </a:schemeClr>
                </a:solidFill>
                <a:latin typeface="微软雅黑" pitchFamily="34" charset="-122"/>
                <a:ea typeface="微软雅黑" pitchFamily="34" charset="-122"/>
              </a:rPr>
              <a:t> Connectivity</a:t>
            </a:r>
            <a:r>
              <a:rPr lang="zh-CN" altLang="zh-CN" dirty="0" smtClean="0">
                <a:solidFill>
                  <a:schemeClr val="bg1">
                    <a:lumMod val="50000"/>
                  </a:schemeClr>
                </a:solidFill>
                <a:latin typeface="微软雅黑" pitchFamily="34" charset="-122"/>
                <a:ea typeface="微软雅黑" pitchFamily="34" charset="-122"/>
              </a:rPr>
              <a:t>的缩写</a:t>
            </a:r>
            <a:endParaRPr lang="zh-CN" altLang="en-US" dirty="0">
              <a:solidFill>
                <a:schemeClr val="bg1">
                  <a:lumMod val="50000"/>
                </a:schemeClr>
              </a:solidFill>
              <a:latin typeface="微软雅黑" pitchFamily="34" charset="-122"/>
              <a:ea typeface="微软雅黑" pitchFamily="34" charset="-122"/>
            </a:endParaRPr>
          </a:p>
        </p:txBody>
      </p:sp>
      <p:sp>
        <p:nvSpPr>
          <p:cNvPr id="18433" name="Rectangle 1"/>
          <p:cNvSpPr>
            <a:spLocks noChangeArrowheads="1"/>
          </p:cNvSpPr>
          <p:nvPr/>
        </p:nvSpPr>
        <p:spPr bwMode="auto">
          <a:xfrm>
            <a:off x="467544" y="1843782"/>
            <a:ext cx="3096344" cy="646331"/>
          </a:xfrm>
          <a:prstGeom prst="rect">
            <a:avLst/>
          </a:prstGeom>
          <a:solidFill>
            <a:srgbClr val="F2F2F2"/>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900" b="0" i="0" u="none" strike="noStrike" cap="none" normalizeH="0" baseline="0" dirty="0" smtClean="0">
                <a:ln>
                  <a:noFill/>
                </a:ln>
                <a:solidFill>
                  <a:schemeClr val="tx1"/>
                </a:solidFill>
                <a:effectLst/>
                <a:latin typeface="Calibri" charset="0"/>
                <a:ea typeface="宋体" pitchFamily="2" charset="-122"/>
                <a:cs typeface="Times New Roman" pitchFamily="18" charset="0"/>
              </a:rPr>
              <a:t>try{  </a:t>
            </a:r>
            <a:r>
              <a:rPr kumimoji="0" lang="en-US" altLang="zh-CN" sz="900" b="0" i="0" u="none" strike="noStrike" cap="none" normalizeH="0" baseline="0" dirty="0" err="1" smtClean="0">
                <a:ln>
                  <a:noFill/>
                </a:ln>
                <a:solidFill>
                  <a:schemeClr val="tx1"/>
                </a:solidFill>
                <a:effectLst/>
                <a:latin typeface="Calibri" charset="0"/>
                <a:ea typeface="宋体" pitchFamily="2" charset="-122"/>
                <a:cs typeface="Times New Roman" pitchFamily="18" charset="0"/>
              </a:rPr>
              <a:t>Class.forName</a:t>
            </a:r>
            <a:r>
              <a:rPr kumimoji="0" lang="en-US" altLang="zh-CN" sz="900" b="0" i="0" u="none" strike="noStrike" cap="none" normalizeH="0" baseline="0" dirty="0" smtClean="0">
                <a:ln>
                  <a:noFill/>
                </a:ln>
                <a:solidFill>
                  <a:schemeClr val="tx1"/>
                </a:solidFill>
                <a:effectLst/>
                <a:latin typeface="Calibri" charset="0"/>
                <a:ea typeface="宋体" pitchFamily="2" charset="-122"/>
                <a:cs typeface="Times New Roman" pitchFamily="18" charset="0"/>
              </a:rPr>
              <a:t>("</a:t>
            </a:r>
            <a:r>
              <a:rPr kumimoji="0" lang="en-US" altLang="zh-CN" sz="900" b="0" i="0" u="none" strike="noStrike" cap="none" normalizeH="0" baseline="0" dirty="0" err="1" smtClean="0">
                <a:ln>
                  <a:noFill/>
                </a:ln>
                <a:solidFill>
                  <a:schemeClr val="tx1"/>
                </a:solidFill>
                <a:effectLst/>
                <a:latin typeface="Calibri" charset="0"/>
                <a:ea typeface="宋体" pitchFamily="2" charset="-122"/>
                <a:cs typeface="Times New Roman" pitchFamily="18" charset="0"/>
              </a:rPr>
              <a:t>sun.jdbc.odbc.JdbcOdbcDriver</a:t>
            </a:r>
            <a:r>
              <a:rPr kumimoji="0" lang="en-US" altLang="zh-CN" sz="900" b="0" i="0" u="none" strike="noStrike" cap="none" normalizeH="0" baseline="0" dirty="0" smtClean="0">
                <a:ln>
                  <a:noFill/>
                </a:ln>
                <a:solidFill>
                  <a:schemeClr val="tx1"/>
                </a:solidFill>
                <a:effectLst/>
                <a:latin typeface="Calibri" charset="0"/>
                <a:ea typeface="宋体" pitchFamily="2" charset="-122"/>
                <a:cs typeface="Times New Roman" pitchFamily="18" charset="0"/>
              </a:rPr>
              <a:t>");</a:t>
            </a:r>
            <a:endParaRPr kumimoji="0" lang="en-US" altLang="zh-CN" sz="800" b="0" i="0" u="none" strike="noStrike" cap="none" normalizeH="0" baseline="0" dirty="0" smtClean="0">
              <a:ln>
                <a:noFill/>
              </a:ln>
              <a:solidFill>
                <a:schemeClr val="tx1"/>
              </a:solidFill>
              <a:effectLst/>
              <a:latin typeface="Arial" pitchFamily="34" charset="0"/>
              <a:ea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900" b="0" i="0" u="none" strike="noStrike" cap="none" normalizeH="0" baseline="0" dirty="0" smtClean="0">
                <a:ln>
                  <a:noFill/>
                </a:ln>
                <a:solidFill>
                  <a:schemeClr val="tx1"/>
                </a:solidFill>
                <a:effectLst/>
                <a:latin typeface="Calibri" charset="0"/>
                <a:ea typeface="宋体" pitchFamily="2" charset="-122"/>
                <a:cs typeface="Times New Roman" pitchFamily="18" charset="0"/>
              </a:rPr>
              <a:t>}</a:t>
            </a:r>
            <a:endParaRPr kumimoji="0" lang="en-US" altLang="zh-CN" sz="800" b="0" i="0" u="none" strike="noStrike" cap="none" normalizeH="0" baseline="0" dirty="0" smtClean="0">
              <a:ln>
                <a:noFill/>
              </a:ln>
              <a:solidFill>
                <a:schemeClr val="tx1"/>
              </a:solidFill>
              <a:effectLst/>
              <a:latin typeface="Arial" pitchFamily="34" charset="0"/>
              <a:ea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900" b="0" i="0" u="none" strike="noStrike" cap="none" normalizeH="0" baseline="0" dirty="0" smtClean="0">
                <a:ln>
                  <a:noFill/>
                </a:ln>
                <a:solidFill>
                  <a:schemeClr val="tx1"/>
                </a:solidFill>
                <a:effectLst/>
                <a:latin typeface="Calibri" charset="0"/>
                <a:ea typeface="宋体" pitchFamily="2" charset="-122"/>
                <a:cs typeface="Times New Roman" pitchFamily="18" charset="0"/>
              </a:rPr>
              <a:t>catch(</a:t>
            </a:r>
            <a:r>
              <a:rPr kumimoji="0" lang="en-US" altLang="zh-CN" sz="900" b="0" i="0" u="none" strike="noStrike" cap="none" normalizeH="0" baseline="0" dirty="0" err="1" smtClean="0">
                <a:ln>
                  <a:noFill/>
                </a:ln>
                <a:solidFill>
                  <a:schemeClr val="tx1"/>
                </a:solidFill>
                <a:effectLst/>
                <a:latin typeface="Calibri" charset="0"/>
                <a:ea typeface="宋体" pitchFamily="2" charset="-122"/>
                <a:cs typeface="Times New Roman" pitchFamily="18" charset="0"/>
              </a:rPr>
              <a:t>ClassNotFoundException</a:t>
            </a:r>
            <a:r>
              <a:rPr kumimoji="0" lang="en-US" altLang="zh-CN" sz="900" b="0" i="0" u="none" strike="noStrike" cap="none" normalizeH="0" baseline="0" dirty="0" smtClean="0">
                <a:ln>
                  <a:noFill/>
                </a:ln>
                <a:solidFill>
                  <a:schemeClr val="tx1"/>
                </a:solidFill>
                <a:effectLst/>
                <a:latin typeface="Calibri" charset="0"/>
                <a:ea typeface="宋体" pitchFamily="2" charset="-122"/>
                <a:cs typeface="Times New Roman" pitchFamily="18" charset="0"/>
              </a:rPr>
              <a:t> e){</a:t>
            </a:r>
            <a:endParaRPr kumimoji="0" lang="en-US" altLang="zh-CN" sz="800" b="0" i="0" u="none" strike="noStrike" cap="none" normalizeH="0" baseline="0" dirty="0" smtClean="0">
              <a:ln>
                <a:noFill/>
              </a:ln>
              <a:solidFill>
                <a:schemeClr val="tx1"/>
              </a:solidFill>
              <a:effectLst/>
              <a:latin typeface="Arial" pitchFamily="34" charset="0"/>
              <a:ea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900" b="0" i="0" u="none" strike="noStrike" cap="none" normalizeH="0" baseline="0" dirty="0" smtClean="0">
                <a:ln>
                  <a:noFill/>
                </a:ln>
                <a:solidFill>
                  <a:schemeClr val="tx1"/>
                </a:solidFill>
                <a:effectLst/>
                <a:latin typeface="Calibri" charset="0"/>
                <a:ea typeface="宋体" pitchFamily="2" charset="-122"/>
                <a:cs typeface="Times New Roman" pitchFamily="18" charset="0"/>
              </a:rPr>
              <a:t>     </a:t>
            </a:r>
            <a:r>
              <a:rPr kumimoji="0" lang="en-US" altLang="zh-CN" sz="900" b="0" i="0" u="none" strike="noStrike" cap="none" normalizeH="0" baseline="0" dirty="0" err="1" smtClean="0">
                <a:ln>
                  <a:noFill/>
                </a:ln>
                <a:solidFill>
                  <a:schemeClr val="tx1"/>
                </a:solidFill>
                <a:effectLst/>
                <a:latin typeface="Calibri" charset="0"/>
                <a:ea typeface="宋体" pitchFamily="2" charset="-122"/>
                <a:cs typeface="Times New Roman" pitchFamily="18" charset="0"/>
              </a:rPr>
              <a:t>out.print</a:t>
            </a:r>
            <a:r>
              <a:rPr kumimoji="0" lang="en-US" altLang="zh-CN" sz="900" b="0" i="0" u="none" strike="noStrike" cap="none" normalizeH="0" baseline="0" dirty="0" smtClean="0">
                <a:ln>
                  <a:noFill/>
                </a:ln>
                <a:solidFill>
                  <a:schemeClr val="tx1"/>
                </a:solidFill>
                <a:effectLst/>
                <a:latin typeface="Calibri" charset="0"/>
                <a:ea typeface="宋体" pitchFamily="2" charset="-122"/>
                <a:cs typeface="Times New Roman" pitchFamily="18" charset="0"/>
              </a:rPr>
              <a:t>(e);</a:t>
            </a:r>
            <a:r>
              <a:rPr lang="en-US" altLang="zh-CN" sz="800" dirty="0" smtClean="0">
                <a:latin typeface="Arial" pitchFamily="34" charset="0"/>
                <a:ea typeface="宋体" pitchFamily="2" charset="-122"/>
              </a:rPr>
              <a:t> </a:t>
            </a:r>
            <a:r>
              <a:rPr kumimoji="0" lang="en-US" altLang="zh-CN" sz="900" b="0" i="0" u="none" strike="noStrike" cap="none" normalizeH="0" baseline="0" dirty="0" smtClean="0">
                <a:ln>
                  <a:noFill/>
                </a:ln>
                <a:solidFill>
                  <a:schemeClr val="tx1"/>
                </a:solidFill>
                <a:effectLst/>
                <a:latin typeface="Calibri" charset="0"/>
                <a:ea typeface="宋体" pitchFamily="2" charset="-122"/>
                <a:cs typeface="Times New Roman" pitchFamily="18" charset="0"/>
              </a:rPr>
              <a:t>}</a:t>
            </a:r>
            <a:endParaRPr kumimoji="0" lang="en-US" altLang="zh-CN" sz="1800" b="0" i="0" u="none" strike="noStrike" cap="none" normalizeH="0" baseline="0" dirty="0" smtClean="0">
              <a:ln>
                <a:noFill/>
              </a:ln>
              <a:solidFill>
                <a:schemeClr val="tx1"/>
              </a:solidFill>
              <a:effectLst/>
              <a:latin typeface="Arial" pitchFamily="34" charset="0"/>
              <a:ea typeface="宋体" pitchFamily="2" charset="-122"/>
            </a:endParaRPr>
          </a:p>
        </p:txBody>
      </p:sp>
      <p:cxnSp>
        <p:nvCxnSpPr>
          <p:cNvPr id="41" name="直接连接符 40"/>
          <p:cNvCxnSpPr/>
          <p:nvPr/>
        </p:nvCxnSpPr>
        <p:spPr>
          <a:xfrm>
            <a:off x="395536" y="1491630"/>
            <a:ext cx="5256584" cy="0"/>
          </a:xfrm>
          <a:prstGeom prst="line">
            <a:avLst/>
          </a:prstGeom>
        </p:spPr>
        <p:style>
          <a:lnRef idx="1">
            <a:schemeClr val="accent1"/>
          </a:lnRef>
          <a:fillRef idx="0">
            <a:schemeClr val="accent1"/>
          </a:fillRef>
          <a:effectRef idx="0">
            <a:schemeClr val="accent1"/>
          </a:effectRef>
          <a:fontRef idx="minor">
            <a:schemeClr val="tx1"/>
          </a:fontRef>
        </p:style>
      </p:cxnSp>
      <p:sp>
        <p:nvSpPr>
          <p:cNvPr id="43" name="泪滴形 42"/>
          <p:cNvSpPr/>
          <p:nvPr/>
        </p:nvSpPr>
        <p:spPr>
          <a:xfrm>
            <a:off x="467544" y="1559446"/>
            <a:ext cx="288032" cy="288032"/>
          </a:xfrm>
          <a:prstGeom prst="teardrop">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1</a:t>
            </a:r>
            <a:endParaRPr lang="zh-CN" altLang="en-US" dirty="0"/>
          </a:p>
        </p:txBody>
      </p:sp>
      <p:sp>
        <p:nvSpPr>
          <p:cNvPr id="44" name="TextBox 43"/>
          <p:cNvSpPr txBox="1"/>
          <p:nvPr/>
        </p:nvSpPr>
        <p:spPr>
          <a:xfrm>
            <a:off x="779959" y="1536204"/>
            <a:ext cx="1944216" cy="338554"/>
          </a:xfrm>
          <a:prstGeom prst="rect">
            <a:avLst/>
          </a:prstGeom>
          <a:noFill/>
        </p:spPr>
        <p:txBody>
          <a:bodyPr wrap="square" rtlCol="0">
            <a:spAutoFit/>
          </a:bodyPr>
          <a:lstStyle/>
          <a:p>
            <a:r>
              <a:rPr lang="zh-CN" altLang="en-US" sz="1600" dirty="0" smtClean="0">
                <a:latin typeface="微软雅黑" pitchFamily="34" charset="-122"/>
                <a:ea typeface="微软雅黑" pitchFamily="34" charset="-122"/>
              </a:rPr>
              <a:t>加载数据库驱动</a:t>
            </a:r>
            <a:endParaRPr lang="zh-CN" altLang="en-US" sz="1600" dirty="0">
              <a:latin typeface="微软雅黑" pitchFamily="34" charset="-122"/>
              <a:ea typeface="微软雅黑" pitchFamily="34" charset="-122"/>
            </a:endParaRPr>
          </a:p>
        </p:txBody>
      </p:sp>
      <p:sp>
        <p:nvSpPr>
          <p:cNvPr id="45" name="泪滴形 44"/>
          <p:cNvSpPr/>
          <p:nvPr/>
        </p:nvSpPr>
        <p:spPr>
          <a:xfrm>
            <a:off x="424111" y="2554982"/>
            <a:ext cx="288032" cy="288032"/>
          </a:xfrm>
          <a:prstGeom prst="teardrop">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2</a:t>
            </a:r>
            <a:endParaRPr lang="zh-CN" altLang="en-US" dirty="0"/>
          </a:p>
        </p:txBody>
      </p:sp>
      <p:sp>
        <p:nvSpPr>
          <p:cNvPr id="46" name="TextBox 45"/>
          <p:cNvSpPr txBox="1"/>
          <p:nvPr/>
        </p:nvSpPr>
        <p:spPr>
          <a:xfrm>
            <a:off x="755576" y="2574032"/>
            <a:ext cx="2088232" cy="338554"/>
          </a:xfrm>
          <a:prstGeom prst="rect">
            <a:avLst/>
          </a:prstGeom>
          <a:noFill/>
        </p:spPr>
        <p:txBody>
          <a:bodyPr wrap="square" rtlCol="0">
            <a:spAutoFit/>
          </a:bodyPr>
          <a:lstStyle/>
          <a:p>
            <a:r>
              <a:rPr lang="zh-CN" altLang="en-US" sz="1600" dirty="0" smtClean="0">
                <a:latin typeface="微软雅黑" pitchFamily="34" charset="-122"/>
                <a:ea typeface="微软雅黑" pitchFamily="34" charset="-122"/>
              </a:rPr>
              <a:t>建立与数据库的连接</a:t>
            </a:r>
            <a:endParaRPr lang="zh-CN" altLang="en-US" sz="1600" dirty="0">
              <a:latin typeface="微软雅黑" pitchFamily="34" charset="-122"/>
              <a:ea typeface="微软雅黑" pitchFamily="34" charset="-122"/>
            </a:endParaRPr>
          </a:p>
        </p:txBody>
      </p:sp>
      <p:sp>
        <p:nvSpPr>
          <p:cNvPr id="18434" name="Rectangle 2"/>
          <p:cNvSpPr>
            <a:spLocks noChangeArrowheads="1"/>
          </p:cNvSpPr>
          <p:nvPr/>
        </p:nvSpPr>
        <p:spPr bwMode="auto">
          <a:xfrm>
            <a:off x="438969" y="2873214"/>
            <a:ext cx="3096344" cy="923330"/>
          </a:xfrm>
          <a:prstGeom prst="rect">
            <a:avLst/>
          </a:prstGeom>
          <a:solidFill>
            <a:srgbClr val="F2F2F2"/>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en-US" altLang="zh-CN" sz="900" dirty="0" smtClean="0"/>
              <a:t>String </a:t>
            </a:r>
            <a:r>
              <a:rPr lang="en-US" altLang="zh-CN" sz="900" dirty="0" err="1" smtClean="0"/>
              <a:t>url</a:t>
            </a:r>
            <a:r>
              <a:rPr lang="en-US" altLang="zh-CN" sz="900" dirty="0" smtClean="0"/>
              <a:t>= "</a:t>
            </a:r>
            <a:r>
              <a:rPr lang="en-US" altLang="zh-CN" sz="900" dirty="0" err="1" smtClean="0"/>
              <a:t>jdbc:sqlserver</a:t>
            </a:r>
            <a:r>
              <a:rPr lang="en-US" altLang="zh-CN" sz="900" dirty="0" smtClean="0"/>
              <a:t>://127.0.0.1:1433;DatabaseName=Warehouse";</a:t>
            </a:r>
            <a:endParaRPr lang="zh-CN" altLang="zh-CN" sz="900" dirty="0" smtClean="0"/>
          </a:p>
          <a:p>
            <a:r>
              <a:rPr lang="en-US" altLang="zh-CN" sz="900" dirty="0" smtClean="0"/>
              <a:t>String user="</a:t>
            </a:r>
            <a:r>
              <a:rPr lang="en-US" altLang="zh-CN" sz="900" dirty="0" err="1" smtClean="0"/>
              <a:t>sa</a:t>
            </a:r>
            <a:r>
              <a:rPr lang="en-US" altLang="zh-CN" sz="900" dirty="0" smtClean="0"/>
              <a:t>";</a:t>
            </a:r>
            <a:endParaRPr lang="zh-CN" altLang="zh-CN" sz="900" dirty="0" smtClean="0"/>
          </a:p>
          <a:p>
            <a:r>
              <a:rPr lang="en-US" altLang="zh-CN" sz="900" dirty="0" smtClean="0"/>
              <a:t>String password="</a:t>
            </a:r>
            <a:r>
              <a:rPr lang="en-US" altLang="zh-CN" sz="900" dirty="0" err="1" smtClean="0"/>
              <a:t>sa</a:t>
            </a:r>
            <a:r>
              <a:rPr lang="en-US" altLang="zh-CN" sz="900" dirty="0" smtClean="0"/>
              <a:t>";</a:t>
            </a:r>
            <a:endParaRPr lang="zh-CN" altLang="zh-CN" sz="900" dirty="0" smtClean="0"/>
          </a:p>
          <a:p>
            <a:r>
              <a:rPr lang="en-US" altLang="zh-CN" sz="900" dirty="0" smtClean="0"/>
              <a:t>Connection con=</a:t>
            </a:r>
            <a:r>
              <a:rPr lang="en-US" altLang="zh-CN" sz="900" dirty="0" err="1" smtClean="0"/>
              <a:t>DriverManager.getConnection</a:t>
            </a:r>
            <a:r>
              <a:rPr lang="en-US" altLang="zh-CN" sz="900" dirty="0" smtClean="0"/>
              <a:t>(</a:t>
            </a:r>
            <a:r>
              <a:rPr lang="en-US" altLang="zh-CN" sz="900" dirty="0" err="1" smtClean="0"/>
              <a:t>url,user,password</a:t>
            </a:r>
            <a:r>
              <a:rPr lang="en-US" altLang="zh-CN" sz="900" dirty="0" smtClean="0"/>
              <a:t>);</a:t>
            </a:r>
            <a:endParaRPr lang="zh-CN" altLang="zh-CN" sz="900" dirty="0"/>
          </a:p>
        </p:txBody>
      </p:sp>
      <p:sp>
        <p:nvSpPr>
          <p:cNvPr id="47" name="泪滴形 46"/>
          <p:cNvSpPr/>
          <p:nvPr/>
        </p:nvSpPr>
        <p:spPr>
          <a:xfrm>
            <a:off x="4115569" y="1586880"/>
            <a:ext cx="288032" cy="288032"/>
          </a:xfrm>
          <a:prstGeom prst="teardrop">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4</a:t>
            </a:r>
            <a:endParaRPr lang="zh-CN" altLang="en-US" dirty="0"/>
          </a:p>
        </p:txBody>
      </p:sp>
      <p:sp>
        <p:nvSpPr>
          <p:cNvPr id="48" name="TextBox 47"/>
          <p:cNvSpPr txBox="1"/>
          <p:nvPr/>
        </p:nvSpPr>
        <p:spPr>
          <a:xfrm>
            <a:off x="4427984" y="1563638"/>
            <a:ext cx="3384376" cy="338554"/>
          </a:xfrm>
          <a:prstGeom prst="rect">
            <a:avLst/>
          </a:prstGeom>
          <a:noFill/>
        </p:spPr>
        <p:txBody>
          <a:bodyPr wrap="square" rtlCol="0">
            <a:spAutoFit/>
          </a:bodyPr>
          <a:lstStyle/>
          <a:p>
            <a:r>
              <a:rPr lang="zh-CN" altLang="en-US" sz="1600" dirty="0" smtClean="0">
                <a:latin typeface="微软雅黑" pitchFamily="34" charset="-122"/>
                <a:ea typeface="微软雅黑" pitchFamily="34" charset="-122"/>
              </a:rPr>
              <a:t> 创建一个执行</a:t>
            </a:r>
            <a:r>
              <a:rPr lang="en-US" altLang="zh-CN" sz="1600" dirty="0" smtClean="0">
                <a:latin typeface="微软雅黑" pitchFamily="34" charset="-122"/>
                <a:ea typeface="微软雅黑" pitchFamily="34" charset="-122"/>
              </a:rPr>
              <a:t>SQL</a:t>
            </a:r>
            <a:r>
              <a:rPr lang="zh-CN" altLang="en-US" sz="1600" dirty="0" smtClean="0">
                <a:latin typeface="微软雅黑" pitchFamily="34" charset="-122"/>
                <a:ea typeface="微软雅黑" pitchFamily="34" charset="-122"/>
              </a:rPr>
              <a:t>语句的语句对象</a:t>
            </a:r>
            <a:endParaRPr lang="zh-CN" altLang="en-US" sz="1600" dirty="0">
              <a:latin typeface="微软雅黑" pitchFamily="34" charset="-122"/>
              <a:ea typeface="微软雅黑" pitchFamily="34" charset="-122"/>
            </a:endParaRPr>
          </a:p>
        </p:txBody>
      </p:sp>
      <p:sp>
        <p:nvSpPr>
          <p:cNvPr id="49" name="泪滴形 48"/>
          <p:cNvSpPr/>
          <p:nvPr/>
        </p:nvSpPr>
        <p:spPr>
          <a:xfrm>
            <a:off x="4067944" y="2577083"/>
            <a:ext cx="288032" cy="288032"/>
          </a:xfrm>
          <a:prstGeom prst="teardrop">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5</a:t>
            </a:r>
            <a:endParaRPr lang="zh-CN" altLang="en-US" dirty="0"/>
          </a:p>
        </p:txBody>
      </p:sp>
      <p:sp>
        <p:nvSpPr>
          <p:cNvPr id="50" name="TextBox 49"/>
          <p:cNvSpPr txBox="1"/>
          <p:nvPr/>
        </p:nvSpPr>
        <p:spPr>
          <a:xfrm>
            <a:off x="4355976" y="2505075"/>
            <a:ext cx="2880320" cy="338554"/>
          </a:xfrm>
          <a:prstGeom prst="rect">
            <a:avLst/>
          </a:prstGeom>
          <a:noFill/>
        </p:spPr>
        <p:txBody>
          <a:bodyPr wrap="square" rtlCol="0">
            <a:spAutoFit/>
          </a:bodyPr>
          <a:lstStyle/>
          <a:p>
            <a:r>
              <a:rPr lang="zh-CN" altLang="en-US" sz="1600" dirty="0" smtClean="0">
                <a:latin typeface="微软雅黑" pitchFamily="34" charset="-122"/>
                <a:ea typeface="微软雅黑" pitchFamily="34" charset="-122"/>
              </a:rPr>
              <a:t> 使用语句对象执行</a:t>
            </a:r>
            <a:r>
              <a:rPr lang="en-US" altLang="zh-CN" sz="1600" dirty="0" smtClean="0">
                <a:latin typeface="微软雅黑" pitchFamily="34" charset="-122"/>
                <a:ea typeface="微软雅黑" pitchFamily="34" charset="-122"/>
              </a:rPr>
              <a:t>SQL</a:t>
            </a:r>
            <a:r>
              <a:rPr lang="zh-CN" altLang="en-US" sz="1600" dirty="0" smtClean="0">
                <a:latin typeface="微软雅黑" pitchFamily="34" charset="-122"/>
                <a:ea typeface="微软雅黑" pitchFamily="34" charset="-122"/>
              </a:rPr>
              <a:t>语句</a:t>
            </a:r>
            <a:endParaRPr lang="zh-CN" altLang="en-US" sz="1600" dirty="0">
              <a:latin typeface="微软雅黑" pitchFamily="34" charset="-122"/>
              <a:ea typeface="微软雅黑" pitchFamily="34" charset="-122"/>
            </a:endParaRPr>
          </a:p>
        </p:txBody>
      </p:sp>
      <p:sp>
        <p:nvSpPr>
          <p:cNvPr id="51" name="泪滴形 50"/>
          <p:cNvSpPr/>
          <p:nvPr/>
        </p:nvSpPr>
        <p:spPr>
          <a:xfrm>
            <a:off x="4072136" y="3315072"/>
            <a:ext cx="288032" cy="288032"/>
          </a:xfrm>
          <a:prstGeom prst="teardrop">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6</a:t>
            </a:r>
            <a:endParaRPr lang="zh-CN" altLang="en-US" dirty="0"/>
          </a:p>
        </p:txBody>
      </p:sp>
      <p:sp>
        <p:nvSpPr>
          <p:cNvPr id="52" name="TextBox 51"/>
          <p:cNvSpPr txBox="1"/>
          <p:nvPr/>
        </p:nvSpPr>
        <p:spPr>
          <a:xfrm>
            <a:off x="4384551" y="3291830"/>
            <a:ext cx="3384376" cy="338554"/>
          </a:xfrm>
          <a:prstGeom prst="rect">
            <a:avLst/>
          </a:prstGeom>
          <a:noFill/>
        </p:spPr>
        <p:txBody>
          <a:bodyPr wrap="square" rtlCol="0">
            <a:spAutoFit/>
          </a:bodyPr>
          <a:lstStyle/>
          <a:p>
            <a:r>
              <a:rPr lang="zh-CN" altLang="en-US" sz="1600" dirty="0" smtClean="0">
                <a:latin typeface="微软雅黑" pitchFamily="34" charset="-122"/>
                <a:ea typeface="微软雅黑" pitchFamily="34" charset="-122"/>
              </a:rPr>
              <a:t> 有结果的话，对结果进行处理</a:t>
            </a:r>
            <a:endParaRPr lang="zh-CN" altLang="en-US" sz="1600" dirty="0">
              <a:latin typeface="微软雅黑" pitchFamily="34" charset="-122"/>
              <a:ea typeface="微软雅黑" pitchFamily="34" charset="-122"/>
            </a:endParaRPr>
          </a:p>
        </p:txBody>
      </p:sp>
      <p:sp>
        <p:nvSpPr>
          <p:cNvPr id="18435" name="Rectangle 3"/>
          <p:cNvSpPr>
            <a:spLocks noChangeArrowheads="1"/>
          </p:cNvSpPr>
          <p:nvPr/>
        </p:nvSpPr>
        <p:spPr bwMode="auto">
          <a:xfrm>
            <a:off x="4283968" y="1958738"/>
            <a:ext cx="3095203" cy="507831"/>
          </a:xfrm>
          <a:prstGeom prst="rect">
            <a:avLst/>
          </a:prstGeom>
          <a:solidFill>
            <a:srgbClr val="F2F2F2"/>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fontAlgn="base">
              <a:spcBef>
                <a:spcPct val="0"/>
              </a:spcBef>
              <a:spcAft>
                <a:spcPct val="0"/>
              </a:spcAft>
            </a:pPr>
            <a:r>
              <a:rPr lang="en-US" altLang="zh-CN" sz="900" dirty="0" err="1" smtClean="0"/>
              <a:t>PreparedStatement</a:t>
            </a:r>
            <a:r>
              <a:rPr lang="en-US" altLang="zh-CN" sz="900" dirty="0" smtClean="0"/>
              <a:t> stmt = </a:t>
            </a:r>
            <a:r>
              <a:rPr lang="en-US" altLang="zh-CN" sz="900" dirty="0" err="1" smtClean="0"/>
              <a:t>con.prepareStatement</a:t>
            </a:r>
            <a:r>
              <a:rPr lang="en-US" altLang="zh-CN" sz="900" dirty="0" smtClean="0"/>
              <a:t>(</a:t>
            </a:r>
            <a:r>
              <a:rPr lang="en-US" altLang="zh-CN" sz="900" dirty="0" err="1" smtClean="0"/>
              <a:t>sql</a:t>
            </a:r>
            <a:r>
              <a:rPr lang="en-US" altLang="zh-CN" sz="900" dirty="0" smtClean="0"/>
              <a:t>);</a:t>
            </a:r>
          </a:p>
          <a:p>
            <a:pPr lvl="0" fontAlgn="base">
              <a:spcBef>
                <a:spcPct val="0"/>
              </a:spcBef>
              <a:spcAft>
                <a:spcPct val="0"/>
              </a:spcAft>
            </a:pPr>
            <a:r>
              <a:rPr lang="en-US" altLang="zh-CN" sz="900" dirty="0" err="1" smtClean="0"/>
              <a:t>stmt.setString</a:t>
            </a:r>
            <a:r>
              <a:rPr lang="en-US" altLang="zh-CN" sz="900" dirty="0" smtClean="0"/>
              <a:t>(1,username);</a:t>
            </a:r>
          </a:p>
          <a:p>
            <a:pPr lvl="0" fontAlgn="base">
              <a:spcBef>
                <a:spcPct val="0"/>
              </a:spcBef>
              <a:spcAft>
                <a:spcPct val="0"/>
              </a:spcAft>
            </a:pPr>
            <a:r>
              <a:rPr lang="en-US" altLang="zh-CN" sz="900" dirty="0" smtClean="0"/>
              <a:t> </a:t>
            </a:r>
            <a:r>
              <a:rPr lang="en-US" altLang="zh-CN" sz="900" dirty="0" err="1" smtClean="0"/>
              <a:t>stmt.setString</a:t>
            </a:r>
            <a:r>
              <a:rPr lang="en-US" altLang="zh-CN" sz="900" dirty="0" smtClean="0"/>
              <a:t>(2,userpass);</a:t>
            </a:r>
          </a:p>
        </p:txBody>
      </p:sp>
      <p:sp>
        <p:nvSpPr>
          <p:cNvPr id="55" name="Rectangle 3"/>
          <p:cNvSpPr>
            <a:spLocks noChangeArrowheads="1"/>
          </p:cNvSpPr>
          <p:nvPr/>
        </p:nvSpPr>
        <p:spPr bwMode="auto">
          <a:xfrm>
            <a:off x="4211961" y="2931790"/>
            <a:ext cx="2880320" cy="261610"/>
          </a:xfrm>
          <a:prstGeom prst="rect">
            <a:avLst/>
          </a:prstGeom>
          <a:solidFill>
            <a:srgbClr val="F2F2F2"/>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en-US" altLang="zh-CN" sz="1100" dirty="0" err="1" smtClean="0"/>
              <a:t>ResultSet</a:t>
            </a:r>
            <a:r>
              <a:rPr lang="en-US" altLang="zh-CN" sz="1100" dirty="0" smtClean="0"/>
              <a:t> </a:t>
            </a:r>
            <a:r>
              <a:rPr lang="en-US" altLang="zh-CN" sz="1100" dirty="0" err="1" smtClean="0"/>
              <a:t>rs</a:t>
            </a:r>
            <a:r>
              <a:rPr lang="en-US" altLang="zh-CN" sz="1100" dirty="0" smtClean="0"/>
              <a:t> = </a:t>
            </a:r>
            <a:r>
              <a:rPr lang="en-US" altLang="zh-CN" sz="1100" dirty="0" err="1" smtClean="0"/>
              <a:t>stmt.executeQuery</a:t>
            </a:r>
            <a:r>
              <a:rPr lang="en-US" altLang="zh-CN" sz="1100" dirty="0" smtClean="0"/>
              <a:t>();</a:t>
            </a:r>
            <a:endParaRPr lang="zh-CN" altLang="zh-CN" sz="1100" dirty="0"/>
          </a:p>
        </p:txBody>
      </p:sp>
      <p:sp>
        <p:nvSpPr>
          <p:cNvPr id="56" name="Rectangle 3"/>
          <p:cNvSpPr>
            <a:spLocks noChangeArrowheads="1"/>
          </p:cNvSpPr>
          <p:nvPr/>
        </p:nvSpPr>
        <p:spPr bwMode="auto">
          <a:xfrm>
            <a:off x="395536" y="4227934"/>
            <a:ext cx="3095203" cy="369332"/>
          </a:xfrm>
          <a:prstGeom prst="rect">
            <a:avLst/>
          </a:prstGeom>
          <a:solidFill>
            <a:srgbClr val="F2F2F2"/>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fontAlgn="base">
              <a:spcBef>
                <a:spcPct val="0"/>
              </a:spcBef>
              <a:spcAft>
                <a:spcPct val="0"/>
              </a:spcAft>
            </a:pPr>
            <a:r>
              <a:rPr lang="en-US" altLang="zh-CN" sz="900" dirty="0" smtClean="0">
                <a:latin typeface="Calibri" charset="0"/>
                <a:ea typeface="宋体" pitchFamily="2" charset="-122"/>
                <a:cs typeface="Times New Roman" pitchFamily="18" charset="0"/>
              </a:rPr>
              <a:t>String </a:t>
            </a:r>
            <a:r>
              <a:rPr lang="en-US" altLang="zh-CN" sz="900" dirty="0" err="1" smtClean="0">
                <a:latin typeface="Calibri" charset="0"/>
                <a:ea typeface="宋体" pitchFamily="2" charset="-122"/>
                <a:cs typeface="Times New Roman" pitchFamily="18" charset="0"/>
              </a:rPr>
              <a:t>sql</a:t>
            </a:r>
            <a:r>
              <a:rPr lang="en-US" altLang="zh-CN" sz="900" dirty="0" smtClean="0">
                <a:latin typeface="Calibri" charset="0"/>
                <a:ea typeface="宋体" pitchFamily="2" charset="-122"/>
                <a:cs typeface="Times New Roman" pitchFamily="18" charset="0"/>
              </a:rPr>
              <a:t> = "select * from </a:t>
            </a:r>
            <a:r>
              <a:rPr lang="en-US" altLang="zh-CN" sz="900" dirty="0" err="1" smtClean="0">
                <a:latin typeface="Calibri" charset="0"/>
                <a:ea typeface="宋体" pitchFamily="2" charset="-122"/>
                <a:cs typeface="Times New Roman" pitchFamily="18" charset="0"/>
              </a:rPr>
              <a:t>usertable</a:t>
            </a:r>
            <a:r>
              <a:rPr lang="en-US" altLang="zh-CN" sz="900" dirty="0" smtClean="0">
                <a:latin typeface="Calibri" charset="0"/>
                <a:ea typeface="宋体" pitchFamily="2" charset="-122"/>
                <a:cs typeface="Times New Roman" pitchFamily="18" charset="0"/>
              </a:rPr>
              <a:t> where username=? and </a:t>
            </a:r>
            <a:r>
              <a:rPr lang="en-US" altLang="zh-CN" sz="900" dirty="0" err="1" smtClean="0">
                <a:latin typeface="Calibri" charset="0"/>
                <a:ea typeface="宋体" pitchFamily="2" charset="-122"/>
                <a:cs typeface="Times New Roman" pitchFamily="18" charset="0"/>
              </a:rPr>
              <a:t>userpass</a:t>
            </a:r>
            <a:r>
              <a:rPr lang="en-US" altLang="zh-CN" sz="900" dirty="0" smtClean="0">
                <a:latin typeface="Calibri" charset="0"/>
                <a:ea typeface="宋体" pitchFamily="2" charset="-122"/>
                <a:cs typeface="Times New Roman" pitchFamily="18" charset="0"/>
              </a:rPr>
              <a:t>=?";</a:t>
            </a:r>
          </a:p>
        </p:txBody>
      </p:sp>
      <p:sp>
        <p:nvSpPr>
          <p:cNvPr id="57" name="泪滴形 56"/>
          <p:cNvSpPr/>
          <p:nvPr/>
        </p:nvSpPr>
        <p:spPr>
          <a:xfrm>
            <a:off x="381000" y="3908276"/>
            <a:ext cx="288032" cy="288032"/>
          </a:xfrm>
          <a:prstGeom prst="teardrop">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3</a:t>
            </a:r>
            <a:endParaRPr lang="zh-CN" altLang="en-US" dirty="0"/>
          </a:p>
        </p:txBody>
      </p:sp>
      <p:sp>
        <p:nvSpPr>
          <p:cNvPr id="58" name="TextBox 57"/>
          <p:cNvSpPr txBox="1"/>
          <p:nvPr/>
        </p:nvSpPr>
        <p:spPr>
          <a:xfrm>
            <a:off x="693415" y="3885034"/>
            <a:ext cx="3384376" cy="338554"/>
          </a:xfrm>
          <a:prstGeom prst="rect">
            <a:avLst/>
          </a:prstGeom>
          <a:noFill/>
        </p:spPr>
        <p:txBody>
          <a:bodyPr wrap="square" rtlCol="0">
            <a:spAutoFit/>
          </a:bodyPr>
          <a:lstStyle/>
          <a:p>
            <a:r>
              <a:rPr lang="zh-CN" altLang="en-US" sz="1600" dirty="0" smtClean="0">
                <a:latin typeface="微软雅黑" pitchFamily="34" charset="-122"/>
                <a:ea typeface="微软雅黑" pitchFamily="34" charset="-122"/>
              </a:rPr>
              <a:t> 创建</a:t>
            </a:r>
            <a:r>
              <a:rPr lang="en-US" altLang="zh-CN" sz="1600" dirty="0" smtClean="0">
                <a:latin typeface="微软雅黑" pitchFamily="34" charset="-122"/>
                <a:ea typeface="微软雅黑" pitchFamily="34" charset="-122"/>
              </a:rPr>
              <a:t>SQL</a:t>
            </a:r>
            <a:r>
              <a:rPr lang="zh-CN" altLang="en-US" sz="1600" dirty="0" smtClean="0">
                <a:latin typeface="微软雅黑" pitchFamily="34" charset="-122"/>
                <a:ea typeface="微软雅黑" pitchFamily="34" charset="-122"/>
              </a:rPr>
              <a:t>语句</a:t>
            </a:r>
            <a:endParaRPr lang="zh-CN" altLang="en-US" sz="1600" dirty="0">
              <a:latin typeface="微软雅黑" pitchFamily="34" charset="-122"/>
              <a:ea typeface="微软雅黑" pitchFamily="34" charset="-122"/>
            </a:endParaRPr>
          </a:p>
        </p:txBody>
      </p:sp>
      <p:sp>
        <p:nvSpPr>
          <p:cNvPr id="60" name="Rectangle 3"/>
          <p:cNvSpPr>
            <a:spLocks noChangeArrowheads="1"/>
          </p:cNvSpPr>
          <p:nvPr/>
        </p:nvSpPr>
        <p:spPr bwMode="auto">
          <a:xfrm>
            <a:off x="4293493" y="3666728"/>
            <a:ext cx="2880320" cy="261610"/>
          </a:xfrm>
          <a:prstGeom prst="rect">
            <a:avLst/>
          </a:prstGeom>
          <a:solidFill>
            <a:srgbClr val="F2F2F2"/>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en-US" altLang="zh-CN" sz="1100" dirty="0" smtClean="0"/>
              <a:t> </a:t>
            </a:r>
            <a:r>
              <a:rPr lang="en-US" altLang="zh-CN" sz="1100" dirty="0" err="1" smtClean="0"/>
              <a:t>boolean</a:t>
            </a:r>
            <a:r>
              <a:rPr lang="en-US" altLang="zh-CN" sz="1100" dirty="0" smtClean="0"/>
              <a:t> b = </a:t>
            </a:r>
            <a:r>
              <a:rPr lang="en-US" altLang="zh-CN" sz="1100" dirty="0" err="1" smtClean="0"/>
              <a:t>rs.next</a:t>
            </a:r>
            <a:r>
              <a:rPr lang="en-US" altLang="zh-CN" sz="1100" dirty="0" smtClean="0"/>
              <a:t>();</a:t>
            </a:r>
            <a:endParaRPr lang="zh-CN" altLang="zh-CN" sz="1100" dirty="0"/>
          </a:p>
        </p:txBody>
      </p:sp>
      <p:sp>
        <p:nvSpPr>
          <p:cNvPr id="61" name="Rectangle 3"/>
          <p:cNvSpPr>
            <a:spLocks noChangeArrowheads="1"/>
          </p:cNvSpPr>
          <p:nvPr/>
        </p:nvSpPr>
        <p:spPr bwMode="auto">
          <a:xfrm>
            <a:off x="4221485" y="4333849"/>
            <a:ext cx="3384376" cy="261610"/>
          </a:xfrm>
          <a:prstGeom prst="rect">
            <a:avLst/>
          </a:prstGeom>
          <a:solidFill>
            <a:srgbClr val="F2F2F2"/>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en-US" altLang="zh-CN" sz="1100" dirty="0" smtClean="0"/>
              <a:t>   </a:t>
            </a:r>
            <a:r>
              <a:rPr lang="en-US" altLang="zh-CN" sz="1100" dirty="0" err="1" smtClean="0"/>
              <a:t>rs.close</a:t>
            </a:r>
            <a:r>
              <a:rPr lang="en-US" altLang="zh-CN" sz="1100" dirty="0" smtClean="0"/>
              <a:t>(); </a:t>
            </a:r>
            <a:r>
              <a:rPr lang="en-US" altLang="zh-CN" sz="1100" dirty="0" err="1" smtClean="0"/>
              <a:t>stmt.close</a:t>
            </a:r>
            <a:r>
              <a:rPr lang="en-US" altLang="zh-CN" sz="1100" dirty="0" smtClean="0"/>
              <a:t>();  </a:t>
            </a:r>
            <a:r>
              <a:rPr lang="en-US" altLang="zh-CN" sz="1100" dirty="0" err="1" smtClean="0"/>
              <a:t>con.close</a:t>
            </a:r>
            <a:r>
              <a:rPr lang="en-US" altLang="zh-CN" sz="1100" dirty="0" smtClean="0"/>
              <a:t>(); return b;   </a:t>
            </a:r>
            <a:endParaRPr lang="zh-CN" altLang="zh-CN" sz="1100" dirty="0"/>
          </a:p>
        </p:txBody>
      </p:sp>
      <p:sp>
        <p:nvSpPr>
          <p:cNvPr id="62" name="泪滴形 61"/>
          <p:cNvSpPr/>
          <p:nvPr/>
        </p:nvSpPr>
        <p:spPr>
          <a:xfrm>
            <a:off x="4043561" y="3963144"/>
            <a:ext cx="288032" cy="288032"/>
          </a:xfrm>
          <a:prstGeom prst="teardrop">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7</a:t>
            </a:r>
            <a:endParaRPr lang="zh-CN" altLang="en-US" dirty="0"/>
          </a:p>
        </p:txBody>
      </p:sp>
      <p:sp>
        <p:nvSpPr>
          <p:cNvPr id="63" name="TextBox 62"/>
          <p:cNvSpPr txBox="1"/>
          <p:nvPr/>
        </p:nvSpPr>
        <p:spPr>
          <a:xfrm>
            <a:off x="4355976" y="3939902"/>
            <a:ext cx="3384376" cy="338554"/>
          </a:xfrm>
          <a:prstGeom prst="rect">
            <a:avLst/>
          </a:prstGeom>
          <a:noFill/>
        </p:spPr>
        <p:txBody>
          <a:bodyPr wrap="square" rtlCol="0">
            <a:spAutoFit/>
          </a:bodyPr>
          <a:lstStyle/>
          <a:p>
            <a:r>
              <a:rPr lang="zh-CN" altLang="en-US" sz="1600" dirty="0" smtClean="0">
                <a:latin typeface="微软雅黑" pitchFamily="34" charset="-122"/>
                <a:ea typeface="微软雅黑" pitchFamily="34" charset="-122"/>
              </a:rPr>
              <a:t>关闭相应对象</a:t>
            </a:r>
            <a:endParaRPr lang="zh-CN" altLang="en-US" sz="1600" dirty="0">
              <a:latin typeface="微软雅黑" pitchFamily="34" charset="-122"/>
              <a:ea typeface="微软雅黑" pitchFamily="34" charset="-122"/>
            </a:endParaRPr>
          </a:p>
        </p:txBody>
      </p:sp>
    </p:spTree>
    <p:extLst>
      <p:ext uri="{BB962C8B-B14F-4D97-AF65-F5344CB8AC3E}">
        <p14:creationId xmlns:p14="http://schemas.microsoft.com/office/powerpoint/2010/main" val="2053035726"/>
      </p:ext>
    </p:extLst>
  </p:cSld>
  <p:clrMapOvr>
    <a:masterClrMapping/>
  </p:clrMapOvr>
  <p:transition spd="slow">
    <p:push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200" fill="hold"/>
                                        <p:tgtEl>
                                          <p:spTgt spid="35"/>
                                        </p:tgtEl>
                                        <p:attrNameLst>
                                          <p:attrName>ppt_x</p:attrName>
                                        </p:attrNameLst>
                                      </p:cBhvr>
                                      <p:tavLst>
                                        <p:tav tm="0">
                                          <p:val>
                                            <p:strVal val="1+#ppt_w/2"/>
                                          </p:val>
                                        </p:tav>
                                        <p:tav tm="100000">
                                          <p:val>
                                            <p:strVal val="#ppt_x"/>
                                          </p:val>
                                        </p:tav>
                                      </p:tavLst>
                                    </p:anim>
                                    <p:anim calcmode="lin" valueType="num">
                                      <p:cBhvr additive="base">
                                        <p:cTn id="8" dur="2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直接连接符 8"/>
          <p:cNvCxnSpPr/>
          <p:nvPr/>
        </p:nvCxnSpPr>
        <p:spPr>
          <a:xfrm flipH="1">
            <a:off x="213965" y="561975"/>
            <a:ext cx="3097958" cy="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10" name="Rectangle 7"/>
          <p:cNvSpPr>
            <a:spLocks noChangeArrowheads="1"/>
          </p:cNvSpPr>
          <p:nvPr/>
        </p:nvSpPr>
        <p:spPr bwMode="auto">
          <a:xfrm>
            <a:off x="0" y="523876"/>
            <a:ext cx="215900" cy="71438"/>
          </a:xfrm>
          <a:prstGeom prst="rect">
            <a:avLst/>
          </a:prstGeom>
          <a:solidFill>
            <a:srgbClr val="00B0F0"/>
          </a:solidFill>
          <a:ln w="9525">
            <a:noFill/>
            <a:miter lim="800000"/>
            <a:headEnd/>
            <a:tailEnd/>
          </a:ln>
        </p:spPr>
        <p:txBody>
          <a:bodyPr wrap="none" anchor="ctr"/>
          <a:lstStyle/>
          <a:p>
            <a:endParaRPr lang="zh-CN" altLang="en-US"/>
          </a:p>
        </p:txBody>
      </p:sp>
      <p:sp>
        <p:nvSpPr>
          <p:cNvPr id="11" name="TextBox 5"/>
          <p:cNvSpPr txBox="1">
            <a:spLocks noChangeArrowheads="1"/>
          </p:cNvSpPr>
          <p:nvPr/>
        </p:nvSpPr>
        <p:spPr bwMode="auto">
          <a:xfrm>
            <a:off x="261045" y="180628"/>
            <a:ext cx="3075582" cy="403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ts val="2563"/>
              </a:lnSpc>
            </a:pPr>
            <a:r>
              <a:rPr lang="zh-CN" altLang="en-US" sz="2000" dirty="0" smtClean="0">
                <a:latin typeface="微软雅黑" pitchFamily="34" charset="-122"/>
                <a:ea typeface="微软雅黑" pitchFamily="34" charset="-122"/>
              </a:rPr>
              <a:t>登录页面代码说明</a:t>
            </a:r>
            <a:endParaRPr lang="en-US" altLang="zh-CN" sz="2000" dirty="0">
              <a:latin typeface="微软雅黑" pitchFamily="34" charset="-122"/>
              <a:ea typeface="微软雅黑" pitchFamily="34" charset="-122"/>
            </a:endParaRPr>
          </a:p>
        </p:txBody>
      </p:sp>
      <p:sp>
        <p:nvSpPr>
          <p:cNvPr id="6" name="矩形 5"/>
          <p:cNvSpPr/>
          <p:nvPr/>
        </p:nvSpPr>
        <p:spPr>
          <a:xfrm>
            <a:off x="467544" y="771550"/>
            <a:ext cx="5184576" cy="4131900"/>
          </a:xfrm>
          <a:prstGeom prst="rect">
            <a:avLst/>
          </a:prstGeom>
        </p:spPr>
        <p:txBody>
          <a:bodyPr wrap="square">
            <a:spAutoFit/>
          </a:bodyPr>
          <a:lstStyle/>
          <a:p>
            <a:r>
              <a:rPr lang="en-US" altLang="zh-CN" sz="1050" dirty="0" smtClean="0"/>
              <a:t>String find = "select * from admin where </a:t>
            </a:r>
            <a:r>
              <a:rPr lang="en-US" altLang="zh-CN" sz="1050" dirty="0" err="1" smtClean="0"/>
              <a:t>userid</a:t>
            </a:r>
            <a:r>
              <a:rPr lang="en-US" altLang="zh-CN" sz="1050" dirty="0" smtClean="0"/>
              <a:t> ='"+</a:t>
            </a:r>
            <a:r>
              <a:rPr lang="en-US" altLang="zh-CN" sz="1050" dirty="0" err="1" smtClean="0"/>
              <a:t>userid</a:t>
            </a:r>
            <a:r>
              <a:rPr lang="en-US" altLang="zh-CN" sz="1050" dirty="0" smtClean="0"/>
              <a:t>+"'and password ='"+password+"'and type ='"+type+"'";  //</a:t>
            </a:r>
            <a:r>
              <a:rPr lang="zh-CN" altLang="en-US" sz="1050" dirty="0" smtClean="0"/>
              <a:t>生成查找语句		 		 </a:t>
            </a:r>
          </a:p>
          <a:p>
            <a:r>
              <a:rPr lang="zh-CN" altLang="en-US" sz="1050" dirty="0" smtClean="0"/>
              <a:t>		 </a:t>
            </a:r>
            <a:r>
              <a:rPr lang="en-US" altLang="zh-CN" sz="1050" dirty="0" smtClean="0"/>
              <a:t>try{</a:t>
            </a:r>
          </a:p>
          <a:p>
            <a:r>
              <a:rPr lang="en-US" altLang="zh-CN" sz="1050" dirty="0" smtClean="0"/>
              <a:t>	         </a:t>
            </a:r>
            <a:r>
              <a:rPr lang="en-US" altLang="zh-CN" sz="1050" dirty="0" err="1" smtClean="0"/>
              <a:t>Class.forName</a:t>
            </a:r>
            <a:r>
              <a:rPr lang="en-US" altLang="zh-CN" sz="1050" dirty="0" smtClean="0"/>
              <a:t>("</a:t>
            </a:r>
            <a:r>
              <a:rPr lang="en-US" altLang="zh-CN" sz="1050" dirty="0" err="1" smtClean="0"/>
              <a:t>com.microsoft.jdbc.sqlserver.SQLServerDriver</a:t>
            </a:r>
            <a:r>
              <a:rPr lang="en-US" altLang="zh-CN" sz="1050" dirty="0" smtClean="0"/>
              <a:t>"); //JDBC</a:t>
            </a:r>
            <a:r>
              <a:rPr lang="zh-CN" altLang="en-US" sz="1050" dirty="0" smtClean="0"/>
              <a:t>数据库驱动</a:t>
            </a:r>
          </a:p>
          <a:p>
            <a:r>
              <a:rPr lang="zh-CN" altLang="en-US" sz="1050" dirty="0" smtClean="0"/>
              <a:t>             </a:t>
            </a:r>
            <a:r>
              <a:rPr lang="en-US" altLang="zh-CN" sz="1050" dirty="0" smtClean="0"/>
              <a:t>Connection </a:t>
            </a:r>
            <a:r>
              <a:rPr lang="en-US" altLang="zh-CN" sz="1050" dirty="0" err="1" smtClean="0"/>
              <a:t>conn</a:t>
            </a:r>
            <a:r>
              <a:rPr lang="en-US" altLang="zh-CN" sz="1050" dirty="0" smtClean="0"/>
              <a:t>= </a:t>
            </a:r>
            <a:r>
              <a:rPr lang="en-US" altLang="zh-CN" sz="1050" dirty="0" err="1" smtClean="0"/>
              <a:t>DriverManager.getConnection</a:t>
            </a:r>
            <a:r>
              <a:rPr lang="en-US" altLang="zh-CN" sz="1050" dirty="0" smtClean="0"/>
              <a:t>(url,user1,password1);</a:t>
            </a:r>
          </a:p>
          <a:p>
            <a:r>
              <a:rPr lang="en-US" altLang="zh-CN" sz="1050" dirty="0" smtClean="0"/>
              <a:t>//</a:t>
            </a:r>
            <a:r>
              <a:rPr lang="zh-CN" altLang="en-US" sz="1050" dirty="0" smtClean="0"/>
              <a:t>创建一个对数据库的</a:t>
            </a:r>
            <a:r>
              <a:rPr lang="en-US" altLang="zh-CN" sz="1050" dirty="0" smtClean="0"/>
              <a:t>connect</a:t>
            </a:r>
            <a:r>
              <a:rPr lang="zh-CN" altLang="en-US" sz="1050" dirty="0" smtClean="0"/>
              <a:t>对象连接</a:t>
            </a:r>
          </a:p>
          <a:p>
            <a:r>
              <a:rPr lang="zh-CN" altLang="en-US" sz="1050" dirty="0" smtClean="0"/>
              <a:t>             </a:t>
            </a:r>
            <a:r>
              <a:rPr lang="en-US" altLang="zh-CN" sz="1050" dirty="0" smtClean="0"/>
              <a:t>Statement  </a:t>
            </a:r>
            <a:r>
              <a:rPr lang="en-US" altLang="zh-CN" sz="1050" dirty="0" err="1" smtClean="0"/>
              <a:t>stex</a:t>
            </a:r>
            <a:r>
              <a:rPr lang="en-US" altLang="zh-CN" sz="1050" dirty="0" smtClean="0"/>
              <a:t> = </a:t>
            </a:r>
            <a:r>
              <a:rPr lang="en-US" altLang="zh-CN" sz="1050" dirty="0" err="1" smtClean="0"/>
              <a:t>conn.createStatement</a:t>
            </a:r>
            <a:r>
              <a:rPr lang="en-US" altLang="zh-CN" sz="1050" dirty="0" smtClean="0"/>
              <a:t>();   //</a:t>
            </a:r>
            <a:r>
              <a:rPr lang="zh-CN" altLang="en-US" sz="1050" dirty="0" smtClean="0"/>
              <a:t>由于</a:t>
            </a:r>
            <a:r>
              <a:rPr lang="en-US" altLang="zh-CN" sz="1050" dirty="0" smtClean="0"/>
              <a:t>connect</a:t>
            </a:r>
            <a:r>
              <a:rPr lang="zh-CN" altLang="en-US" sz="1050" dirty="0" smtClean="0"/>
              <a:t>对象生成</a:t>
            </a:r>
            <a:r>
              <a:rPr lang="en-US" altLang="zh-CN" sz="1050" dirty="0" smtClean="0"/>
              <a:t>Statement</a:t>
            </a:r>
            <a:r>
              <a:rPr lang="zh-CN" altLang="en-US" sz="1050" dirty="0" smtClean="0"/>
              <a:t>对象用于查找</a:t>
            </a:r>
          </a:p>
          <a:p>
            <a:r>
              <a:rPr lang="zh-CN" altLang="en-US" sz="1050" dirty="0" smtClean="0"/>
              <a:t>             </a:t>
            </a:r>
            <a:r>
              <a:rPr lang="en-US" altLang="zh-CN" sz="1050" dirty="0" err="1" smtClean="0"/>
              <a:t>ResultSet</a:t>
            </a:r>
            <a:r>
              <a:rPr lang="en-US" altLang="zh-CN" sz="1050" dirty="0" smtClean="0"/>
              <a:t> </a:t>
            </a:r>
            <a:r>
              <a:rPr lang="en-US" altLang="zh-CN" sz="1050" dirty="0" err="1" smtClean="0"/>
              <a:t>rs</a:t>
            </a:r>
            <a:r>
              <a:rPr lang="en-US" altLang="zh-CN" sz="1050" dirty="0" smtClean="0"/>
              <a:t> = </a:t>
            </a:r>
            <a:r>
              <a:rPr lang="en-US" altLang="zh-CN" sz="1050" dirty="0" err="1" smtClean="0"/>
              <a:t>stex.executeQuery</a:t>
            </a:r>
            <a:r>
              <a:rPr lang="en-US" altLang="zh-CN" sz="1050" dirty="0" smtClean="0"/>
              <a:t>(find);	//</a:t>
            </a:r>
            <a:r>
              <a:rPr lang="zh-CN" altLang="en-US" sz="1050" dirty="0" smtClean="0"/>
              <a:t>进行数据库查找并且返回结果集合	 </a:t>
            </a:r>
          </a:p>
          <a:p>
            <a:r>
              <a:rPr lang="zh-CN" altLang="en-US" sz="1050" dirty="0" smtClean="0"/>
              <a:t>	         </a:t>
            </a:r>
            <a:r>
              <a:rPr lang="en-US" altLang="zh-CN" sz="1050" dirty="0" smtClean="0"/>
              <a:t>if(</a:t>
            </a:r>
            <a:r>
              <a:rPr lang="en-US" altLang="zh-CN" sz="1050" dirty="0" err="1" smtClean="0"/>
              <a:t>rs.next</a:t>
            </a:r>
            <a:r>
              <a:rPr lang="en-US" altLang="zh-CN" sz="1050" dirty="0" smtClean="0"/>
              <a:t>())  //</a:t>
            </a:r>
            <a:r>
              <a:rPr lang="zh-CN" altLang="en-US" sz="1050" dirty="0" smtClean="0"/>
              <a:t>判断是否可以查询到结果</a:t>
            </a:r>
          </a:p>
          <a:p>
            <a:r>
              <a:rPr lang="zh-CN" altLang="en-US" sz="1050" dirty="0" smtClean="0"/>
              <a:t>	           </a:t>
            </a:r>
            <a:r>
              <a:rPr lang="en-US" altLang="zh-CN" sz="1050" dirty="0" smtClean="0"/>
              <a:t>{    </a:t>
            </a:r>
          </a:p>
          <a:p>
            <a:r>
              <a:rPr lang="en-US" altLang="zh-CN" sz="1050" dirty="0" smtClean="0"/>
              <a:t>	               if(</a:t>
            </a:r>
            <a:r>
              <a:rPr lang="en-US" altLang="zh-CN" sz="1050" dirty="0" err="1" smtClean="0"/>
              <a:t>type.equals</a:t>
            </a:r>
            <a:r>
              <a:rPr lang="en-US" altLang="zh-CN" sz="1050" dirty="0" smtClean="0"/>
              <a:t>("1")) //</a:t>
            </a:r>
            <a:r>
              <a:rPr lang="zh-CN" altLang="en-US" sz="1050" dirty="0" smtClean="0"/>
              <a:t>如果是管理员用户</a:t>
            </a:r>
          </a:p>
          <a:p>
            <a:r>
              <a:rPr lang="zh-CN" altLang="en-US" sz="1050" dirty="0" smtClean="0"/>
              <a:t>		          </a:t>
            </a:r>
            <a:r>
              <a:rPr lang="en-US" altLang="zh-CN" sz="1050" dirty="0" smtClean="0"/>
              <a:t>{ //</a:t>
            </a:r>
            <a:r>
              <a:rPr lang="zh-CN" altLang="en-US" sz="1050" dirty="0" smtClean="0"/>
              <a:t>页面跳转到管理员界面</a:t>
            </a:r>
          </a:p>
          <a:p>
            <a:r>
              <a:rPr lang="zh-CN" altLang="en-US" sz="1050" dirty="0" smtClean="0"/>
              <a:t>	 </a:t>
            </a:r>
            <a:r>
              <a:rPr lang="en-US" altLang="zh-CN" sz="1050" dirty="0" err="1" smtClean="0"/>
              <a:t>session.setAttribute</a:t>
            </a:r>
            <a:r>
              <a:rPr lang="en-US" altLang="zh-CN" sz="1050" dirty="0" smtClean="0"/>
              <a:t>("</a:t>
            </a:r>
            <a:r>
              <a:rPr lang="en-US" altLang="zh-CN" sz="1050" dirty="0" err="1" smtClean="0"/>
              <a:t>userid",userid</a:t>
            </a:r>
            <a:r>
              <a:rPr lang="en-US" altLang="zh-CN" sz="1050" dirty="0" smtClean="0"/>
              <a:t>);</a:t>
            </a:r>
          </a:p>
          <a:p>
            <a:r>
              <a:rPr lang="en-US" altLang="zh-CN" sz="1050" dirty="0" smtClean="0"/>
              <a:t>					</a:t>
            </a:r>
            <a:r>
              <a:rPr lang="en-US" altLang="zh-CN" sz="1050" dirty="0" err="1" smtClean="0"/>
              <a:t>session.setAttribute</a:t>
            </a:r>
            <a:r>
              <a:rPr lang="en-US" altLang="zh-CN" sz="1050" dirty="0" smtClean="0"/>
              <a:t>("</a:t>
            </a:r>
            <a:r>
              <a:rPr lang="en-US" altLang="zh-CN" sz="1050" dirty="0" err="1" smtClean="0"/>
              <a:t>type",type</a:t>
            </a:r>
            <a:r>
              <a:rPr lang="en-US" altLang="zh-CN" sz="1050" dirty="0" smtClean="0"/>
              <a:t>);</a:t>
            </a:r>
          </a:p>
          <a:p>
            <a:r>
              <a:rPr lang="en-US" altLang="zh-CN" sz="1050" dirty="0" smtClean="0"/>
              <a:t>					</a:t>
            </a:r>
            <a:r>
              <a:rPr lang="en-US" altLang="zh-CN" sz="1050" dirty="0" err="1" smtClean="0"/>
              <a:t>session.setAttribute</a:t>
            </a:r>
            <a:r>
              <a:rPr lang="en-US" altLang="zh-CN" sz="1050" dirty="0" smtClean="0"/>
              <a:t>("</a:t>
            </a:r>
            <a:r>
              <a:rPr lang="en-US" altLang="zh-CN" sz="1050" dirty="0" err="1" smtClean="0"/>
              <a:t>gouwucheid",gouwucheid</a:t>
            </a:r>
            <a:r>
              <a:rPr lang="en-US" altLang="zh-CN" sz="1050" dirty="0" smtClean="0"/>
              <a:t>); </a:t>
            </a:r>
          </a:p>
          <a:p>
            <a:r>
              <a:rPr lang="en-US" altLang="zh-CN" sz="1050" dirty="0" smtClean="0"/>
              <a:t>		            </a:t>
            </a:r>
            <a:r>
              <a:rPr lang="en-US" altLang="zh-CN" sz="1050" dirty="0" err="1" smtClean="0"/>
              <a:t>response.sendRedirect</a:t>
            </a:r>
            <a:r>
              <a:rPr lang="en-US" altLang="zh-CN" sz="1050" dirty="0" smtClean="0"/>
              <a:t>("admin/admin.jsp");</a:t>
            </a:r>
          </a:p>
          <a:p>
            <a:r>
              <a:rPr lang="en-US" altLang="zh-CN" sz="1050" dirty="0" smtClean="0"/>
              <a:t>		           }</a:t>
            </a:r>
          </a:p>
          <a:p>
            <a:endParaRPr lang="en-US" altLang="zh-CN" sz="1050" dirty="0" smtClean="0"/>
          </a:p>
          <a:p>
            <a:r>
              <a:rPr lang="en-US" altLang="zh-CN" sz="1050" dirty="0" smtClean="0"/>
              <a:t>		</a:t>
            </a:r>
            <a:endParaRPr lang="en-US" altLang="zh-CN" sz="1050" dirty="0"/>
          </a:p>
        </p:txBody>
      </p:sp>
      <p:pic>
        <p:nvPicPr>
          <p:cNvPr id="1026" name="Picture 2" descr="1"/>
          <p:cNvPicPr>
            <a:picLocks noChangeAspect="1" noChangeArrowheads="1"/>
          </p:cNvPicPr>
          <p:nvPr/>
        </p:nvPicPr>
        <p:blipFill>
          <a:blip r:embed="rId2" cstate="print"/>
          <a:srcRect/>
          <a:stretch>
            <a:fillRect/>
          </a:stretch>
        </p:blipFill>
        <p:spPr bwMode="auto">
          <a:xfrm>
            <a:off x="5364088" y="2355726"/>
            <a:ext cx="3629025" cy="2362200"/>
          </a:xfrm>
          <a:prstGeom prst="rect">
            <a:avLst/>
          </a:prstGeom>
          <a:ln>
            <a:noFill/>
          </a:ln>
          <a:effectLst>
            <a:softEdge rad="112500"/>
          </a:effectLst>
        </p:spPr>
      </p:pic>
      <p:grpSp>
        <p:nvGrpSpPr>
          <p:cNvPr id="13" name="组合 12"/>
          <p:cNvGrpSpPr/>
          <p:nvPr/>
        </p:nvGrpSpPr>
        <p:grpSpPr>
          <a:xfrm>
            <a:off x="8699181" y="157879"/>
            <a:ext cx="477064" cy="369332"/>
            <a:chOff x="8699181" y="157879"/>
            <a:chExt cx="477064" cy="369332"/>
          </a:xfrm>
        </p:grpSpPr>
        <p:sp>
          <p:nvSpPr>
            <p:cNvPr id="14" name="矩形 13"/>
            <p:cNvSpPr/>
            <p:nvPr/>
          </p:nvSpPr>
          <p:spPr>
            <a:xfrm>
              <a:off x="8721689" y="167211"/>
              <a:ext cx="432048" cy="360000"/>
            </a:xfrm>
            <a:prstGeom prst="rect">
              <a:avLst/>
            </a:prstGeom>
            <a:solidFill>
              <a:srgbClr val="92D05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15" name="TextBox 14"/>
            <p:cNvSpPr txBox="1"/>
            <p:nvPr/>
          </p:nvSpPr>
          <p:spPr>
            <a:xfrm>
              <a:off x="8699181" y="157879"/>
              <a:ext cx="477064" cy="369332"/>
            </a:xfrm>
            <a:prstGeom prst="rect">
              <a:avLst/>
            </a:prstGeom>
            <a:noFill/>
          </p:spPr>
          <p:txBody>
            <a:bodyPr wrap="square" rtlCol="0">
              <a:spAutoFit/>
            </a:bodyPr>
            <a:lstStyle/>
            <a:p>
              <a:pPr algn="ctr"/>
              <a:r>
                <a:rPr lang="en-US" altLang="zh-CN" dirty="0" smtClean="0">
                  <a:solidFill>
                    <a:schemeClr val="bg1"/>
                  </a:solidFill>
                  <a:latin typeface="Segoe UI Light" pitchFamily="34" charset="0"/>
                  <a:ea typeface="专业字体设计服务/WWW.ZTSGC.COM/" pitchFamily="2" charset="-122"/>
                </a:rPr>
                <a:t>25</a:t>
              </a:r>
              <a:endParaRPr lang="zh-CN" altLang="en-US" dirty="0">
                <a:solidFill>
                  <a:schemeClr val="bg1"/>
                </a:solidFill>
                <a:latin typeface="Segoe UI Light" pitchFamily="34" charset="0"/>
                <a:ea typeface="专业字体设计服务/WWW.ZTSGC.COM/" pitchFamily="2" charset="-122"/>
              </a:endParaRPr>
            </a:p>
          </p:txBody>
        </p:sp>
      </p:grpSp>
    </p:spTree>
    <p:extLst>
      <p:ext uri="{BB962C8B-B14F-4D97-AF65-F5344CB8AC3E}">
        <p14:creationId xmlns:p14="http://schemas.microsoft.com/office/powerpoint/2010/main" val="1437716561"/>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200" fill="hold"/>
                                        <p:tgtEl>
                                          <p:spTgt spid="13"/>
                                        </p:tgtEl>
                                        <p:attrNameLst>
                                          <p:attrName>ppt_x</p:attrName>
                                        </p:attrNameLst>
                                      </p:cBhvr>
                                      <p:tavLst>
                                        <p:tav tm="0">
                                          <p:val>
                                            <p:strVal val="1+#ppt_w/2"/>
                                          </p:val>
                                        </p:tav>
                                        <p:tav tm="100000">
                                          <p:val>
                                            <p:strVal val="#ppt_x"/>
                                          </p:val>
                                        </p:tav>
                                      </p:tavLst>
                                    </p:anim>
                                    <p:anim calcmode="lin" valueType="num">
                                      <p:cBhvr additive="base">
                                        <p:cTn id="8" dur="2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95536" y="411510"/>
            <a:ext cx="4572000" cy="4031873"/>
          </a:xfrm>
          <a:prstGeom prst="rect">
            <a:avLst/>
          </a:prstGeom>
        </p:spPr>
        <p:txBody>
          <a:bodyPr>
            <a:spAutoFit/>
          </a:bodyPr>
          <a:lstStyle/>
          <a:p>
            <a:endParaRPr lang="zh-CN" altLang="zh-CN" dirty="0" smtClean="0"/>
          </a:p>
          <a:p>
            <a:r>
              <a:rPr lang="en-US" altLang="zh-CN" dirty="0" smtClean="0"/>
              <a:t>		</a:t>
            </a:r>
            <a:r>
              <a:rPr lang="en-US" altLang="zh-CN" sz="1050" dirty="0" smtClean="0"/>
              <a:t>           else</a:t>
            </a:r>
            <a:endParaRPr lang="zh-CN" altLang="zh-CN" sz="1050" dirty="0" smtClean="0"/>
          </a:p>
          <a:p>
            <a:r>
              <a:rPr lang="en-US" altLang="zh-CN" sz="1050" dirty="0" smtClean="0"/>
              <a:t>		          {//</a:t>
            </a:r>
            <a:r>
              <a:rPr lang="zh-CN" altLang="zh-CN" sz="1050" dirty="0" smtClean="0"/>
              <a:t>如果是普通用户</a:t>
            </a:r>
          </a:p>
          <a:p>
            <a:r>
              <a:rPr lang="en-US" altLang="zh-CN" sz="1050" dirty="0" smtClean="0"/>
              <a:t>//</a:t>
            </a:r>
            <a:r>
              <a:rPr lang="zh-CN" altLang="zh-CN" sz="1050" dirty="0" smtClean="0"/>
              <a:t>页面跳转到普通用户界面</a:t>
            </a:r>
          </a:p>
          <a:p>
            <a:r>
              <a:rPr lang="en-US" altLang="zh-CN" sz="1050" dirty="0" smtClean="0"/>
              <a:t>	</a:t>
            </a:r>
            <a:r>
              <a:rPr lang="en-US" altLang="zh-CN" sz="1050" dirty="0" err="1" smtClean="0"/>
              <a:t>session.setAttribute</a:t>
            </a:r>
            <a:r>
              <a:rPr lang="en-US" altLang="zh-CN" sz="1050" dirty="0" smtClean="0"/>
              <a:t>("</a:t>
            </a:r>
            <a:r>
              <a:rPr lang="en-US" altLang="zh-CN" sz="1050" dirty="0" err="1" smtClean="0"/>
              <a:t>userid",userid</a:t>
            </a:r>
            <a:r>
              <a:rPr lang="en-US" altLang="zh-CN" sz="1050" dirty="0" smtClean="0"/>
              <a:t>);</a:t>
            </a:r>
            <a:endParaRPr lang="zh-CN" altLang="zh-CN" sz="1050" dirty="0" smtClean="0"/>
          </a:p>
          <a:p>
            <a:r>
              <a:rPr lang="en-US" altLang="zh-CN" sz="1050" dirty="0" smtClean="0"/>
              <a:t>					</a:t>
            </a:r>
            <a:r>
              <a:rPr lang="en-US" altLang="zh-CN" sz="1050" dirty="0" err="1" smtClean="0"/>
              <a:t>session.setAttribute</a:t>
            </a:r>
            <a:r>
              <a:rPr lang="en-US" altLang="zh-CN" sz="1050" dirty="0" smtClean="0"/>
              <a:t>("</a:t>
            </a:r>
            <a:r>
              <a:rPr lang="en-US" altLang="zh-CN" sz="1050" dirty="0" err="1" smtClean="0"/>
              <a:t>type",type</a:t>
            </a:r>
            <a:r>
              <a:rPr lang="en-US" altLang="zh-CN" sz="1050" dirty="0" smtClean="0"/>
              <a:t>);</a:t>
            </a:r>
            <a:endParaRPr lang="zh-CN" altLang="zh-CN" sz="1050" dirty="0" smtClean="0"/>
          </a:p>
          <a:p>
            <a:r>
              <a:rPr lang="en-US" altLang="zh-CN" sz="1050" dirty="0" smtClean="0"/>
              <a:t>					</a:t>
            </a:r>
            <a:r>
              <a:rPr lang="en-US" altLang="zh-CN" sz="1050" dirty="0" err="1" smtClean="0"/>
              <a:t>session.setAttribute</a:t>
            </a:r>
            <a:r>
              <a:rPr lang="en-US" altLang="zh-CN" sz="1050" dirty="0" smtClean="0"/>
              <a:t>("</a:t>
            </a:r>
            <a:r>
              <a:rPr lang="en-US" altLang="zh-CN" sz="1050" dirty="0" err="1" smtClean="0"/>
              <a:t>gouwucheid",gouwucheid</a:t>
            </a:r>
            <a:r>
              <a:rPr lang="en-US" altLang="zh-CN" sz="1050" dirty="0" smtClean="0"/>
              <a:t>); </a:t>
            </a:r>
            <a:endParaRPr lang="zh-CN" altLang="zh-CN" sz="1050" dirty="0" smtClean="0"/>
          </a:p>
          <a:p>
            <a:r>
              <a:rPr lang="en-US" altLang="zh-CN" sz="1050" dirty="0" smtClean="0"/>
              <a:t>	</a:t>
            </a:r>
            <a:r>
              <a:rPr lang="en-US" altLang="zh-CN" sz="1050" dirty="0" err="1" smtClean="0"/>
              <a:t>response.sendRedirect</a:t>
            </a:r>
            <a:r>
              <a:rPr lang="en-US" altLang="zh-CN" sz="1050" dirty="0" smtClean="0"/>
              <a:t>("index.jsp");</a:t>
            </a:r>
            <a:endParaRPr lang="zh-CN" altLang="zh-CN" sz="1050" dirty="0" smtClean="0"/>
          </a:p>
          <a:p>
            <a:r>
              <a:rPr lang="en-US" altLang="zh-CN" sz="1050" dirty="0" smtClean="0"/>
              <a:t>		           }</a:t>
            </a:r>
            <a:endParaRPr lang="zh-CN" altLang="zh-CN" sz="1050" dirty="0" smtClean="0"/>
          </a:p>
          <a:p>
            <a:r>
              <a:rPr lang="en-US" altLang="zh-CN" sz="1050" dirty="0" smtClean="0"/>
              <a:t>	             } </a:t>
            </a:r>
            <a:endParaRPr lang="zh-CN" altLang="zh-CN" sz="1050" dirty="0" smtClean="0"/>
          </a:p>
          <a:p>
            <a:r>
              <a:rPr lang="en-US" altLang="zh-CN" sz="1050" dirty="0" smtClean="0"/>
              <a:t>	          else{</a:t>
            </a:r>
            <a:endParaRPr lang="zh-CN" altLang="zh-CN" sz="1050" dirty="0" smtClean="0"/>
          </a:p>
          <a:p>
            <a:r>
              <a:rPr lang="en-US" altLang="zh-CN" sz="1050" dirty="0" smtClean="0"/>
              <a:t> %&gt;&lt;span class="style1"&gt;</a:t>
            </a:r>
            <a:r>
              <a:rPr lang="zh-CN" altLang="zh-CN" sz="1050" dirty="0" smtClean="0"/>
              <a:t>用户名密码错误，</a:t>
            </a:r>
            <a:r>
              <a:rPr lang="en-US" altLang="zh-CN" sz="1050" dirty="0" smtClean="0"/>
              <a:t>&lt;/span&gt;&lt;a </a:t>
            </a:r>
            <a:r>
              <a:rPr lang="en-US" altLang="zh-CN" sz="1050" dirty="0" err="1" smtClean="0"/>
              <a:t>href</a:t>
            </a:r>
            <a:r>
              <a:rPr lang="en-US" altLang="zh-CN" sz="1050" dirty="0" smtClean="0"/>
              <a:t>="login.htm"&gt;&lt;span class="style1"&gt;</a:t>
            </a:r>
            <a:r>
              <a:rPr lang="zh-CN" altLang="zh-CN" sz="1050" dirty="0" smtClean="0"/>
              <a:t>返回登录界面</a:t>
            </a:r>
            <a:r>
              <a:rPr lang="en-US" altLang="zh-CN" sz="1050" dirty="0" smtClean="0"/>
              <a:t>&lt;/span&gt;&lt;/a&gt;&lt;%</a:t>
            </a:r>
            <a:endParaRPr lang="zh-CN" altLang="zh-CN" sz="1050" dirty="0" smtClean="0"/>
          </a:p>
          <a:p>
            <a:r>
              <a:rPr lang="en-US" altLang="zh-CN" sz="1050" dirty="0" smtClean="0"/>
              <a:t>	           }</a:t>
            </a:r>
            <a:endParaRPr lang="zh-CN" altLang="zh-CN" sz="1050" dirty="0" smtClean="0"/>
          </a:p>
          <a:p>
            <a:r>
              <a:rPr lang="en-US" altLang="zh-CN" sz="1050" dirty="0" smtClean="0"/>
              <a:t>		     }</a:t>
            </a:r>
            <a:endParaRPr lang="zh-CN" altLang="zh-CN" sz="1050" dirty="0" smtClean="0"/>
          </a:p>
          <a:p>
            <a:r>
              <a:rPr lang="en-US" altLang="zh-CN" sz="1050" dirty="0" smtClean="0"/>
              <a:t>//</a:t>
            </a:r>
            <a:r>
              <a:rPr lang="zh-CN" altLang="zh-CN" sz="1050" dirty="0" smtClean="0"/>
              <a:t>扑捉系统异常</a:t>
            </a:r>
          </a:p>
          <a:p>
            <a:r>
              <a:rPr lang="en-US" altLang="zh-CN" sz="1050" dirty="0" smtClean="0"/>
              <a:t>		  catch(Exception e)</a:t>
            </a:r>
            <a:endParaRPr lang="zh-CN" altLang="zh-CN" sz="1050" dirty="0" smtClean="0"/>
          </a:p>
          <a:p>
            <a:r>
              <a:rPr lang="en-US" altLang="zh-CN" sz="1050" dirty="0" smtClean="0"/>
              <a:t>          {</a:t>
            </a:r>
            <a:endParaRPr lang="zh-CN" altLang="zh-CN" sz="1050" dirty="0" smtClean="0"/>
          </a:p>
          <a:p>
            <a:r>
              <a:rPr lang="en-US" altLang="zh-CN" sz="1050" dirty="0" smtClean="0"/>
              <a:t>			 </a:t>
            </a:r>
            <a:r>
              <a:rPr lang="en-US" altLang="zh-CN" sz="1050" dirty="0" err="1" smtClean="0"/>
              <a:t>out.print</a:t>
            </a:r>
            <a:r>
              <a:rPr lang="en-US" altLang="zh-CN" sz="1050" dirty="0" smtClean="0"/>
              <a:t>(</a:t>
            </a:r>
            <a:r>
              <a:rPr lang="en-US" altLang="zh-CN" sz="1050" dirty="0" err="1" smtClean="0"/>
              <a:t>e.toString</a:t>
            </a:r>
            <a:r>
              <a:rPr lang="en-US" altLang="zh-CN" sz="1050" dirty="0" smtClean="0"/>
              <a:t>());  </a:t>
            </a:r>
            <a:endParaRPr lang="zh-CN" altLang="zh-CN" sz="1050" dirty="0" smtClean="0"/>
          </a:p>
          <a:p>
            <a:r>
              <a:rPr lang="en-US" altLang="zh-CN" sz="1050" dirty="0" smtClean="0"/>
              <a:t>	      }</a:t>
            </a:r>
            <a:endParaRPr lang="zh-CN" altLang="zh-CN" dirty="0"/>
          </a:p>
        </p:txBody>
      </p:sp>
      <p:grpSp>
        <p:nvGrpSpPr>
          <p:cNvPr id="5" name="组合 4"/>
          <p:cNvGrpSpPr/>
          <p:nvPr/>
        </p:nvGrpSpPr>
        <p:grpSpPr>
          <a:xfrm>
            <a:off x="8699181" y="157879"/>
            <a:ext cx="477064" cy="369332"/>
            <a:chOff x="8699181" y="157879"/>
            <a:chExt cx="477064" cy="369332"/>
          </a:xfrm>
        </p:grpSpPr>
        <p:sp>
          <p:nvSpPr>
            <p:cNvPr id="6" name="矩形 5"/>
            <p:cNvSpPr/>
            <p:nvPr/>
          </p:nvSpPr>
          <p:spPr>
            <a:xfrm>
              <a:off x="8721689" y="167211"/>
              <a:ext cx="432048" cy="360000"/>
            </a:xfrm>
            <a:prstGeom prst="rect">
              <a:avLst/>
            </a:prstGeom>
            <a:solidFill>
              <a:srgbClr val="92D05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7" name="TextBox 6"/>
            <p:cNvSpPr txBox="1"/>
            <p:nvPr/>
          </p:nvSpPr>
          <p:spPr>
            <a:xfrm>
              <a:off x="8699181" y="157879"/>
              <a:ext cx="477064" cy="369332"/>
            </a:xfrm>
            <a:prstGeom prst="rect">
              <a:avLst/>
            </a:prstGeom>
            <a:noFill/>
          </p:spPr>
          <p:txBody>
            <a:bodyPr wrap="square" rtlCol="0">
              <a:spAutoFit/>
            </a:bodyPr>
            <a:lstStyle/>
            <a:p>
              <a:pPr algn="ctr"/>
              <a:r>
                <a:rPr lang="en-US" altLang="zh-CN" dirty="0" smtClean="0">
                  <a:solidFill>
                    <a:schemeClr val="bg1"/>
                  </a:solidFill>
                  <a:latin typeface="Segoe UI Light" pitchFamily="34" charset="0"/>
                  <a:ea typeface="专业字体设计服务/WWW.ZTSGC.COM/" pitchFamily="2" charset="-122"/>
                </a:rPr>
                <a:t>26</a:t>
              </a:r>
              <a:endParaRPr lang="zh-CN" altLang="en-US" dirty="0">
                <a:solidFill>
                  <a:schemeClr val="bg1"/>
                </a:solidFill>
                <a:latin typeface="Segoe UI Light" pitchFamily="34" charset="0"/>
                <a:ea typeface="专业字体设计服务/WWW.ZTSGC.COM/" pitchFamily="2" charset="-122"/>
              </a:endParaRPr>
            </a:p>
          </p:txBody>
        </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200" fill="hold"/>
                                        <p:tgtEl>
                                          <p:spTgt spid="5"/>
                                        </p:tgtEl>
                                        <p:attrNameLst>
                                          <p:attrName>ppt_x</p:attrName>
                                        </p:attrNameLst>
                                      </p:cBhvr>
                                      <p:tavLst>
                                        <p:tav tm="0">
                                          <p:val>
                                            <p:strVal val="1+#ppt_w/2"/>
                                          </p:val>
                                        </p:tav>
                                        <p:tav tm="100000">
                                          <p:val>
                                            <p:strVal val="#ppt_x"/>
                                          </p:val>
                                        </p:tav>
                                      </p:tavLst>
                                    </p:anim>
                                    <p:anim calcmode="lin" valueType="num">
                                      <p:cBhvr additive="base">
                                        <p:cTn id="8" dur="2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6" descr="C:\Users\iamisis\Desktop\MetroStation_2.0_XiaZaiBa\metrostation_by_yankoa-d312tty\PNG\Others\Blue\MB_0001_pin.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71670" y="1821652"/>
            <a:ext cx="2137272" cy="2139773"/>
          </a:xfrm>
          <a:prstGeom prst="rect">
            <a:avLst/>
          </a:prstGeom>
          <a:noFill/>
          <a:extLst>
            <a:ext uri="{909E8E84-426E-40DD-AFC4-6F175D3DCCD1}">
              <a14:hiddenFill xmlns:a14="http://schemas.microsoft.com/office/drawing/2010/main">
                <a:solidFill>
                  <a:srgbClr val="FFFFFF"/>
                </a:solidFill>
              </a14:hiddenFill>
            </a:ext>
          </a:extLst>
        </p:spPr>
      </p:pic>
      <p:sp>
        <p:nvSpPr>
          <p:cNvPr id="4" name="矩形 3"/>
          <p:cNvSpPr/>
          <p:nvPr/>
        </p:nvSpPr>
        <p:spPr>
          <a:xfrm>
            <a:off x="4665654" y="771551"/>
            <a:ext cx="502920" cy="502602"/>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p:spPr>
        <p:style>
          <a:lnRef idx="1">
            <a:schemeClr val="accent5"/>
          </a:lnRef>
          <a:fillRef idx="3">
            <a:schemeClr val="accent5"/>
          </a:fillRef>
          <a:effectRef idx="2">
            <a:schemeClr val="accent5"/>
          </a:effectRef>
          <a:fontRef idx="minor">
            <a:schemeClr val="lt1"/>
          </a:fontRef>
        </p:style>
        <p:txBody>
          <a:bodyPr anchor="ctr"/>
          <a:lstStyle/>
          <a:p>
            <a:pPr algn="ctr">
              <a:defRPr/>
            </a:pPr>
            <a:r>
              <a:rPr lang="en-US" altLang="zh-CN" sz="1600" b="1" spc="50" dirty="0" smtClean="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rPr>
              <a:t>1</a:t>
            </a:r>
            <a:endParaRPr lang="zh-CN" altLang="en-US" sz="1600" b="1" spc="50" dirty="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5" name="矩形 4"/>
          <p:cNvSpPr/>
          <p:nvPr/>
        </p:nvSpPr>
        <p:spPr>
          <a:xfrm>
            <a:off x="5602232"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选</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6" name="矩形 5"/>
          <p:cNvSpPr/>
          <p:nvPr/>
        </p:nvSpPr>
        <p:spPr>
          <a:xfrm>
            <a:off x="5835440"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题</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7" name="矩形 6"/>
          <p:cNvSpPr/>
          <p:nvPr/>
        </p:nvSpPr>
        <p:spPr>
          <a:xfrm>
            <a:off x="6068648"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的</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8" name="矩形 7"/>
          <p:cNvSpPr/>
          <p:nvPr/>
        </p:nvSpPr>
        <p:spPr>
          <a:xfrm>
            <a:off x="6301856"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意</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9" name="矩形 8"/>
          <p:cNvSpPr/>
          <p:nvPr/>
        </p:nvSpPr>
        <p:spPr>
          <a:xfrm>
            <a:off x="6535064"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义</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0" name="矩形 9"/>
          <p:cNvSpPr/>
          <p:nvPr/>
        </p:nvSpPr>
        <p:spPr>
          <a:xfrm>
            <a:off x="6768272"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3" name="矩形 12"/>
          <p:cNvSpPr/>
          <p:nvPr/>
        </p:nvSpPr>
        <p:spPr>
          <a:xfrm>
            <a:off x="5347644" y="771551"/>
            <a:ext cx="259352" cy="502603"/>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4" name="矩形 13"/>
          <p:cNvSpPr/>
          <p:nvPr/>
        </p:nvSpPr>
        <p:spPr>
          <a:xfrm>
            <a:off x="5347644" y="1396390"/>
            <a:ext cx="259352" cy="374711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15" name="矩形 14"/>
          <p:cNvSpPr/>
          <p:nvPr/>
        </p:nvSpPr>
        <p:spPr>
          <a:xfrm>
            <a:off x="5584772" y="1396390"/>
            <a:ext cx="250825" cy="374711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16" name="矩形 15"/>
          <p:cNvSpPr/>
          <p:nvPr/>
        </p:nvSpPr>
        <p:spPr>
          <a:xfrm>
            <a:off x="5816545" y="1396390"/>
            <a:ext cx="252412" cy="374711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17" name="矩形 16"/>
          <p:cNvSpPr/>
          <p:nvPr/>
        </p:nvSpPr>
        <p:spPr>
          <a:xfrm>
            <a:off x="6049909" y="1396390"/>
            <a:ext cx="252413" cy="374711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18" name="矩形 17"/>
          <p:cNvSpPr/>
          <p:nvPr/>
        </p:nvSpPr>
        <p:spPr>
          <a:xfrm>
            <a:off x="6302322" y="1396390"/>
            <a:ext cx="250825" cy="374711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19" name="矩形 18"/>
          <p:cNvSpPr/>
          <p:nvPr/>
        </p:nvSpPr>
        <p:spPr>
          <a:xfrm>
            <a:off x="6516634" y="1396390"/>
            <a:ext cx="252413" cy="374711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20" name="矩形 19"/>
          <p:cNvSpPr/>
          <p:nvPr/>
        </p:nvSpPr>
        <p:spPr>
          <a:xfrm>
            <a:off x="6766064" y="1396390"/>
            <a:ext cx="252412" cy="374711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grpSp>
        <p:nvGrpSpPr>
          <p:cNvPr id="21" name="组合 20"/>
          <p:cNvGrpSpPr/>
          <p:nvPr/>
        </p:nvGrpSpPr>
        <p:grpSpPr>
          <a:xfrm>
            <a:off x="8699181" y="157879"/>
            <a:ext cx="477064" cy="369332"/>
            <a:chOff x="8699181" y="157879"/>
            <a:chExt cx="477064" cy="369332"/>
          </a:xfrm>
        </p:grpSpPr>
        <p:sp>
          <p:nvSpPr>
            <p:cNvPr id="23" name="矩形 22"/>
            <p:cNvSpPr/>
            <p:nvPr/>
          </p:nvSpPr>
          <p:spPr>
            <a:xfrm>
              <a:off x="8721689" y="167211"/>
              <a:ext cx="432048" cy="360000"/>
            </a:xfrm>
            <a:prstGeom prst="rect">
              <a:avLst/>
            </a:prstGeom>
            <a:solidFill>
              <a:srgbClr val="92D05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24" name="TextBox 23"/>
            <p:cNvSpPr txBox="1"/>
            <p:nvPr/>
          </p:nvSpPr>
          <p:spPr>
            <a:xfrm>
              <a:off x="8699181" y="157879"/>
              <a:ext cx="477064" cy="369332"/>
            </a:xfrm>
            <a:prstGeom prst="rect">
              <a:avLst/>
            </a:prstGeom>
            <a:noFill/>
          </p:spPr>
          <p:txBody>
            <a:bodyPr wrap="square" rtlCol="0">
              <a:spAutoFit/>
            </a:bodyPr>
            <a:lstStyle/>
            <a:p>
              <a:pPr algn="ctr"/>
              <a:r>
                <a:rPr lang="en-US" altLang="zh-CN" dirty="0" smtClean="0">
                  <a:solidFill>
                    <a:schemeClr val="bg1"/>
                  </a:solidFill>
                  <a:latin typeface="Segoe UI Light" pitchFamily="34" charset="0"/>
                  <a:ea typeface="专业字体设计服务/WWW.ZTSGC.COM/" pitchFamily="2" charset="-122"/>
                </a:rPr>
                <a:t>1</a:t>
              </a:r>
              <a:endParaRPr lang="zh-CN" altLang="en-US" dirty="0">
                <a:solidFill>
                  <a:schemeClr val="bg1"/>
                </a:solidFill>
                <a:latin typeface="Segoe UI Light" pitchFamily="34" charset="0"/>
                <a:ea typeface="专业字体设计服务/WWW.ZTSGC.COM/" pitchFamily="2" charset="-122"/>
              </a:endParaRPr>
            </a:p>
          </p:txBody>
        </p:sp>
      </p:grpSp>
    </p:spTree>
    <p:extLst>
      <p:ext uri="{BB962C8B-B14F-4D97-AF65-F5344CB8AC3E}">
        <p14:creationId xmlns:p14="http://schemas.microsoft.com/office/powerpoint/2010/main" val="18210380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dissolve">
                                      <p:cBhvr>
                                        <p:cTn id="7" dur="1000"/>
                                        <p:tgtEl>
                                          <p:spTgt spid="22"/>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par>
                                <p:cTn id="12" presetID="22" presetClass="entr" presetSubtype="4" fill="hold" grpId="0" nodeType="with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wipe(down)">
                                      <p:cBhvr>
                                        <p:cTn id="14" dur="250"/>
                                        <p:tgtEl>
                                          <p:spTgt spid="14"/>
                                        </p:tgtEl>
                                      </p:cBhvr>
                                    </p:animEffect>
                                  </p:childTnLst>
                                </p:cTn>
                              </p:par>
                              <p:par>
                                <p:cTn id="15" presetID="22" presetClass="exit" presetSubtype="1" fill="hold" grpId="1" nodeType="withEffect">
                                  <p:stCondLst>
                                    <p:cond delay="440"/>
                                  </p:stCondLst>
                                  <p:childTnLst>
                                    <p:animEffect transition="out" filter="wipe(up)">
                                      <p:cBhvr>
                                        <p:cTn id="16" dur="250"/>
                                        <p:tgtEl>
                                          <p:spTgt spid="14"/>
                                        </p:tgtEl>
                                      </p:cBhvr>
                                    </p:animEffect>
                                    <p:set>
                                      <p:cBhvr>
                                        <p:cTn id="17" dur="1" fill="hold">
                                          <p:stCondLst>
                                            <p:cond delay="249"/>
                                          </p:stCondLst>
                                        </p:cTn>
                                        <p:tgtEl>
                                          <p:spTgt spid="14"/>
                                        </p:tgtEl>
                                        <p:attrNameLst>
                                          <p:attrName>style.visibility</p:attrName>
                                        </p:attrNameLst>
                                      </p:cBhvr>
                                      <p:to>
                                        <p:strVal val="hidden"/>
                                      </p:to>
                                    </p:set>
                                  </p:childTnLst>
                                </p:cTn>
                              </p:par>
                              <p:par>
                                <p:cTn id="18" presetID="2" presetClass="entr" presetSubtype="4" fill="hold" grpId="0" nodeType="withEffect">
                                  <p:stCondLst>
                                    <p:cond delay="90"/>
                                  </p:stCondLst>
                                  <p:childTnLst>
                                    <p:set>
                                      <p:cBhvr>
                                        <p:cTn id="19" dur="1" fill="hold">
                                          <p:stCondLst>
                                            <p:cond delay="0"/>
                                          </p:stCondLst>
                                        </p:cTn>
                                        <p:tgtEl>
                                          <p:spTgt spid="13"/>
                                        </p:tgtEl>
                                        <p:attrNameLst>
                                          <p:attrName>style.visibility</p:attrName>
                                        </p:attrNameLst>
                                      </p:cBhvr>
                                      <p:to>
                                        <p:strVal val="visible"/>
                                      </p:to>
                                    </p:set>
                                    <p:anim calcmode="lin" valueType="num">
                                      <p:cBhvr additive="base">
                                        <p:cTn id="20" dur="250" fill="hold"/>
                                        <p:tgtEl>
                                          <p:spTgt spid="13"/>
                                        </p:tgtEl>
                                        <p:attrNameLst>
                                          <p:attrName>ppt_x</p:attrName>
                                        </p:attrNameLst>
                                      </p:cBhvr>
                                      <p:tavLst>
                                        <p:tav tm="0">
                                          <p:val>
                                            <p:strVal val="#ppt_x"/>
                                          </p:val>
                                        </p:tav>
                                        <p:tav tm="100000">
                                          <p:val>
                                            <p:strVal val="#ppt_x"/>
                                          </p:val>
                                        </p:tav>
                                      </p:tavLst>
                                    </p:anim>
                                    <p:anim calcmode="lin" valueType="num">
                                      <p:cBhvr additive="base">
                                        <p:cTn id="21" dur="250" fill="hold"/>
                                        <p:tgtEl>
                                          <p:spTgt spid="13"/>
                                        </p:tgtEl>
                                        <p:attrNameLst>
                                          <p:attrName>ppt_y</p:attrName>
                                        </p:attrNameLst>
                                      </p:cBhvr>
                                      <p:tavLst>
                                        <p:tav tm="0">
                                          <p:val>
                                            <p:strVal val="1+#ppt_h/2"/>
                                          </p:val>
                                        </p:tav>
                                        <p:tav tm="100000">
                                          <p:val>
                                            <p:strVal val="#ppt_y"/>
                                          </p:val>
                                        </p:tav>
                                      </p:tavLst>
                                    </p:anim>
                                  </p:childTnLst>
                                </p:cTn>
                              </p:par>
                              <p:par>
                                <p:cTn id="22" presetID="22" presetClass="entr" presetSubtype="4" fill="hold" grpId="0" nodeType="withEffect">
                                  <p:stCondLst>
                                    <p:cond delay="300"/>
                                  </p:stCondLst>
                                  <p:childTnLst>
                                    <p:set>
                                      <p:cBhvr>
                                        <p:cTn id="23" dur="1" fill="hold">
                                          <p:stCondLst>
                                            <p:cond delay="0"/>
                                          </p:stCondLst>
                                        </p:cTn>
                                        <p:tgtEl>
                                          <p:spTgt spid="16"/>
                                        </p:tgtEl>
                                        <p:attrNameLst>
                                          <p:attrName>style.visibility</p:attrName>
                                        </p:attrNameLst>
                                      </p:cBhvr>
                                      <p:to>
                                        <p:strVal val="visible"/>
                                      </p:to>
                                    </p:set>
                                    <p:animEffect transition="in" filter="wipe(down)">
                                      <p:cBhvr>
                                        <p:cTn id="24" dur="250"/>
                                        <p:tgtEl>
                                          <p:spTgt spid="16"/>
                                        </p:tgtEl>
                                      </p:cBhvr>
                                    </p:animEffect>
                                  </p:childTnLst>
                                </p:cTn>
                              </p:par>
                              <p:par>
                                <p:cTn id="25" presetID="22" presetClass="exit" presetSubtype="1" fill="hold" grpId="1" nodeType="withEffect">
                                  <p:stCondLst>
                                    <p:cond delay="550"/>
                                  </p:stCondLst>
                                  <p:childTnLst>
                                    <p:animEffect transition="out" filter="wipe(up)">
                                      <p:cBhvr>
                                        <p:cTn id="26" dur="250"/>
                                        <p:tgtEl>
                                          <p:spTgt spid="16"/>
                                        </p:tgtEl>
                                      </p:cBhvr>
                                    </p:animEffect>
                                    <p:set>
                                      <p:cBhvr>
                                        <p:cTn id="27" dur="1" fill="hold">
                                          <p:stCondLst>
                                            <p:cond delay="249"/>
                                          </p:stCondLst>
                                        </p:cTn>
                                        <p:tgtEl>
                                          <p:spTgt spid="16"/>
                                        </p:tgtEl>
                                        <p:attrNameLst>
                                          <p:attrName>style.visibility</p:attrName>
                                        </p:attrNameLst>
                                      </p:cBhvr>
                                      <p:to>
                                        <p:strVal val="hidden"/>
                                      </p:to>
                                    </p:set>
                                  </p:childTnLst>
                                </p:cTn>
                              </p:par>
                              <p:par>
                                <p:cTn id="28" presetID="2" presetClass="entr" presetSubtype="4" fill="hold" nodeType="withEffect">
                                  <p:stCondLst>
                                    <p:cond delay="280"/>
                                  </p:stCondLst>
                                  <p:childTnLst>
                                    <p:set>
                                      <p:cBhvr>
                                        <p:cTn id="29" dur="1" fill="hold">
                                          <p:stCondLst>
                                            <p:cond delay="0"/>
                                          </p:stCondLst>
                                        </p:cTn>
                                        <p:tgtEl>
                                          <p:spTgt spid="6"/>
                                        </p:tgtEl>
                                        <p:attrNameLst>
                                          <p:attrName>style.visibility</p:attrName>
                                        </p:attrNameLst>
                                      </p:cBhvr>
                                      <p:to>
                                        <p:strVal val="visible"/>
                                      </p:to>
                                    </p:set>
                                    <p:anim calcmode="lin" valueType="num">
                                      <p:cBhvr additive="base">
                                        <p:cTn id="30" dur="250" fill="hold"/>
                                        <p:tgtEl>
                                          <p:spTgt spid="6"/>
                                        </p:tgtEl>
                                        <p:attrNameLst>
                                          <p:attrName>ppt_x</p:attrName>
                                        </p:attrNameLst>
                                      </p:cBhvr>
                                      <p:tavLst>
                                        <p:tav tm="0">
                                          <p:val>
                                            <p:strVal val="#ppt_x"/>
                                          </p:val>
                                        </p:tav>
                                        <p:tav tm="100000">
                                          <p:val>
                                            <p:strVal val="#ppt_x"/>
                                          </p:val>
                                        </p:tav>
                                      </p:tavLst>
                                    </p:anim>
                                    <p:anim calcmode="lin" valueType="num">
                                      <p:cBhvr additive="base">
                                        <p:cTn id="31" dur="250" fill="hold"/>
                                        <p:tgtEl>
                                          <p:spTgt spid="6"/>
                                        </p:tgtEl>
                                        <p:attrNameLst>
                                          <p:attrName>ppt_y</p:attrName>
                                        </p:attrNameLst>
                                      </p:cBhvr>
                                      <p:tavLst>
                                        <p:tav tm="0">
                                          <p:val>
                                            <p:strVal val="1+#ppt_h/2"/>
                                          </p:val>
                                        </p:tav>
                                        <p:tav tm="100000">
                                          <p:val>
                                            <p:strVal val="#ppt_y"/>
                                          </p:val>
                                        </p:tav>
                                      </p:tavLst>
                                    </p:anim>
                                  </p:childTnLst>
                                </p:cTn>
                              </p:par>
                              <p:par>
                                <p:cTn id="32" presetID="22" presetClass="entr" presetSubtype="4" fill="hold" grpId="0" nodeType="withEffect">
                                  <p:stCondLst>
                                    <p:cond delay="500"/>
                                  </p:stCondLst>
                                  <p:childTnLst>
                                    <p:set>
                                      <p:cBhvr>
                                        <p:cTn id="33" dur="1" fill="hold">
                                          <p:stCondLst>
                                            <p:cond delay="0"/>
                                          </p:stCondLst>
                                        </p:cTn>
                                        <p:tgtEl>
                                          <p:spTgt spid="19"/>
                                        </p:tgtEl>
                                        <p:attrNameLst>
                                          <p:attrName>style.visibility</p:attrName>
                                        </p:attrNameLst>
                                      </p:cBhvr>
                                      <p:to>
                                        <p:strVal val="visible"/>
                                      </p:to>
                                    </p:set>
                                    <p:animEffect transition="in" filter="wipe(down)">
                                      <p:cBhvr>
                                        <p:cTn id="34" dur="250"/>
                                        <p:tgtEl>
                                          <p:spTgt spid="19"/>
                                        </p:tgtEl>
                                      </p:cBhvr>
                                    </p:animEffect>
                                  </p:childTnLst>
                                </p:cTn>
                              </p:par>
                              <p:par>
                                <p:cTn id="35" presetID="22" presetClass="exit" presetSubtype="1" fill="hold" grpId="1" nodeType="withEffect">
                                  <p:stCondLst>
                                    <p:cond delay="750"/>
                                  </p:stCondLst>
                                  <p:childTnLst>
                                    <p:animEffect transition="out" filter="wipe(up)">
                                      <p:cBhvr>
                                        <p:cTn id="36" dur="250"/>
                                        <p:tgtEl>
                                          <p:spTgt spid="19"/>
                                        </p:tgtEl>
                                      </p:cBhvr>
                                    </p:animEffect>
                                    <p:set>
                                      <p:cBhvr>
                                        <p:cTn id="37" dur="1" fill="hold">
                                          <p:stCondLst>
                                            <p:cond delay="249"/>
                                          </p:stCondLst>
                                        </p:cTn>
                                        <p:tgtEl>
                                          <p:spTgt spid="19"/>
                                        </p:tgtEl>
                                        <p:attrNameLst>
                                          <p:attrName>style.visibility</p:attrName>
                                        </p:attrNameLst>
                                      </p:cBhvr>
                                      <p:to>
                                        <p:strVal val="hidden"/>
                                      </p:to>
                                    </p:set>
                                  </p:childTnLst>
                                </p:cTn>
                              </p:par>
                              <p:par>
                                <p:cTn id="38" presetID="2" presetClass="entr" presetSubtype="4" fill="hold" nodeType="withEffect">
                                  <p:stCondLst>
                                    <p:cond delay="500"/>
                                  </p:stCondLst>
                                  <p:childTnLst>
                                    <p:set>
                                      <p:cBhvr>
                                        <p:cTn id="39" dur="1" fill="hold">
                                          <p:stCondLst>
                                            <p:cond delay="0"/>
                                          </p:stCondLst>
                                        </p:cTn>
                                        <p:tgtEl>
                                          <p:spTgt spid="9"/>
                                        </p:tgtEl>
                                        <p:attrNameLst>
                                          <p:attrName>style.visibility</p:attrName>
                                        </p:attrNameLst>
                                      </p:cBhvr>
                                      <p:to>
                                        <p:strVal val="visible"/>
                                      </p:to>
                                    </p:set>
                                    <p:anim calcmode="lin" valueType="num">
                                      <p:cBhvr additive="base">
                                        <p:cTn id="40" dur="250" fill="hold"/>
                                        <p:tgtEl>
                                          <p:spTgt spid="9"/>
                                        </p:tgtEl>
                                        <p:attrNameLst>
                                          <p:attrName>ppt_x</p:attrName>
                                        </p:attrNameLst>
                                      </p:cBhvr>
                                      <p:tavLst>
                                        <p:tav tm="0">
                                          <p:val>
                                            <p:strVal val="#ppt_x"/>
                                          </p:val>
                                        </p:tav>
                                        <p:tav tm="100000">
                                          <p:val>
                                            <p:strVal val="#ppt_x"/>
                                          </p:val>
                                        </p:tav>
                                      </p:tavLst>
                                    </p:anim>
                                    <p:anim calcmode="lin" valueType="num">
                                      <p:cBhvr additive="base">
                                        <p:cTn id="41" dur="250" fill="hold"/>
                                        <p:tgtEl>
                                          <p:spTgt spid="9"/>
                                        </p:tgtEl>
                                        <p:attrNameLst>
                                          <p:attrName>ppt_y</p:attrName>
                                        </p:attrNameLst>
                                      </p:cBhvr>
                                      <p:tavLst>
                                        <p:tav tm="0">
                                          <p:val>
                                            <p:strVal val="1+#ppt_h/2"/>
                                          </p:val>
                                        </p:tav>
                                        <p:tav tm="100000">
                                          <p:val>
                                            <p:strVal val="#ppt_y"/>
                                          </p:val>
                                        </p:tav>
                                      </p:tavLst>
                                    </p:anim>
                                  </p:childTnLst>
                                </p:cTn>
                              </p:par>
                              <p:par>
                                <p:cTn id="42" presetID="22" presetClass="entr" presetSubtype="4" fill="hold" grpId="0" nodeType="withEffect">
                                  <p:stCondLst>
                                    <p:cond delay="600"/>
                                  </p:stCondLst>
                                  <p:childTnLst>
                                    <p:set>
                                      <p:cBhvr>
                                        <p:cTn id="43" dur="1" fill="hold">
                                          <p:stCondLst>
                                            <p:cond delay="0"/>
                                          </p:stCondLst>
                                        </p:cTn>
                                        <p:tgtEl>
                                          <p:spTgt spid="15"/>
                                        </p:tgtEl>
                                        <p:attrNameLst>
                                          <p:attrName>style.visibility</p:attrName>
                                        </p:attrNameLst>
                                      </p:cBhvr>
                                      <p:to>
                                        <p:strVal val="visible"/>
                                      </p:to>
                                    </p:set>
                                    <p:animEffect transition="in" filter="wipe(down)">
                                      <p:cBhvr>
                                        <p:cTn id="44" dur="250"/>
                                        <p:tgtEl>
                                          <p:spTgt spid="15"/>
                                        </p:tgtEl>
                                      </p:cBhvr>
                                    </p:animEffect>
                                  </p:childTnLst>
                                </p:cTn>
                              </p:par>
                              <p:par>
                                <p:cTn id="45" presetID="22" presetClass="exit" presetSubtype="1" fill="hold" grpId="1" nodeType="withEffect">
                                  <p:stCondLst>
                                    <p:cond delay="850"/>
                                  </p:stCondLst>
                                  <p:childTnLst>
                                    <p:animEffect transition="out" filter="wipe(up)">
                                      <p:cBhvr>
                                        <p:cTn id="46" dur="250"/>
                                        <p:tgtEl>
                                          <p:spTgt spid="15"/>
                                        </p:tgtEl>
                                      </p:cBhvr>
                                    </p:animEffect>
                                    <p:set>
                                      <p:cBhvr>
                                        <p:cTn id="47" dur="1" fill="hold">
                                          <p:stCondLst>
                                            <p:cond delay="249"/>
                                          </p:stCondLst>
                                        </p:cTn>
                                        <p:tgtEl>
                                          <p:spTgt spid="15"/>
                                        </p:tgtEl>
                                        <p:attrNameLst>
                                          <p:attrName>style.visibility</p:attrName>
                                        </p:attrNameLst>
                                      </p:cBhvr>
                                      <p:to>
                                        <p:strVal val="hidden"/>
                                      </p:to>
                                    </p:set>
                                  </p:childTnLst>
                                </p:cTn>
                              </p:par>
                              <p:par>
                                <p:cTn id="48" presetID="2" presetClass="entr" presetSubtype="4" fill="hold" nodeType="withEffect">
                                  <p:stCondLst>
                                    <p:cond delay="600"/>
                                  </p:stCondLst>
                                  <p:childTnLst>
                                    <p:set>
                                      <p:cBhvr>
                                        <p:cTn id="49" dur="1" fill="hold">
                                          <p:stCondLst>
                                            <p:cond delay="0"/>
                                          </p:stCondLst>
                                        </p:cTn>
                                        <p:tgtEl>
                                          <p:spTgt spid="5"/>
                                        </p:tgtEl>
                                        <p:attrNameLst>
                                          <p:attrName>style.visibility</p:attrName>
                                        </p:attrNameLst>
                                      </p:cBhvr>
                                      <p:to>
                                        <p:strVal val="visible"/>
                                      </p:to>
                                    </p:set>
                                    <p:anim calcmode="lin" valueType="num">
                                      <p:cBhvr additive="base">
                                        <p:cTn id="50" dur="250" fill="hold"/>
                                        <p:tgtEl>
                                          <p:spTgt spid="5"/>
                                        </p:tgtEl>
                                        <p:attrNameLst>
                                          <p:attrName>ppt_x</p:attrName>
                                        </p:attrNameLst>
                                      </p:cBhvr>
                                      <p:tavLst>
                                        <p:tav tm="0">
                                          <p:val>
                                            <p:strVal val="#ppt_x"/>
                                          </p:val>
                                        </p:tav>
                                        <p:tav tm="100000">
                                          <p:val>
                                            <p:strVal val="#ppt_x"/>
                                          </p:val>
                                        </p:tav>
                                      </p:tavLst>
                                    </p:anim>
                                    <p:anim calcmode="lin" valueType="num">
                                      <p:cBhvr additive="base">
                                        <p:cTn id="51" dur="250" fill="hold"/>
                                        <p:tgtEl>
                                          <p:spTgt spid="5"/>
                                        </p:tgtEl>
                                        <p:attrNameLst>
                                          <p:attrName>ppt_y</p:attrName>
                                        </p:attrNameLst>
                                      </p:cBhvr>
                                      <p:tavLst>
                                        <p:tav tm="0">
                                          <p:val>
                                            <p:strVal val="1+#ppt_h/2"/>
                                          </p:val>
                                        </p:tav>
                                        <p:tav tm="100000">
                                          <p:val>
                                            <p:strVal val="#ppt_y"/>
                                          </p:val>
                                        </p:tav>
                                      </p:tavLst>
                                    </p:anim>
                                  </p:childTnLst>
                                </p:cTn>
                              </p:par>
                              <p:par>
                                <p:cTn id="52" presetID="22" presetClass="entr" presetSubtype="4" fill="hold" grpId="0" nodeType="withEffect">
                                  <p:stCondLst>
                                    <p:cond delay="1300"/>
                                  </p:stCondLst>
                                  <p:childTnLst>
                                    <p:set>
                                      <p:cBhvr>
                                        <p:cTn id="53" dur="1" fill="hold">
                                          <p:stCondLst>
                                            <p:cond delay="0"/>
                                          </p:stCondLst>
                                        </p:cTn>
                                        <p:tgtEl>
                                          <p:spTgt spid="17"/>
                                        </p:tgtEl>
                                        <p:attrNameLst>
                                          <p:attrName>style.visibility</p:attrName>
                                        </p:attrNameLst>
                                      </p:cBhvr>
                                      <p:to>
                                        <p:strVal val="visible"/>
                                      </p:to>
                                    </p:set>
                                    <p:animEffect transition="in" filter="wipe(down)">
                                      <p:cBhvr>
                                        <p:cTn id="54" dur="250"/>
                                        <p:tgtEl>
                                          <p:spTgt spid="17"/>
                                        </p:tgtEl>
                                      </p:cBhvr>
                                    </p:animEffect>
                                  </p:childTnLst>
                                </p:cTn>
                              </p:par>
                              <p:par>
                                <p:cTn id="55" presetID="22" presetClass="exit" presetSubtype="1" fill="hold" grpId="1" nodeType="withEffect">
                                  <p:stCondLst>
                                    <p:cond delay="1550"/>
                                  </p:stCondLst>
                                  <p:childTnLst>
                                    <p:animEffect transition="out" filter="wipe(up)">
                                      <p:cBhvr>
                                        <p:cTn id="56" dur="250"/>
                                        <p:tgtEl>
                                          <p:spTgt spid="17"/>
                                        </p:tgtEl>
                                      </p:cBhvr>
                                    </p:animEffect>
                                    <p:set>
                                      <p:cBhvr>
                                        <p:cTn id="57" dur="1" fill="hold">
                                          <p:stCondLst>
                                            <p:cond delay="249"/>
                                          </p:stCondLst>
                                        </p:cTn>
                                        <p:tgtEl>
                                          <p:spTgt spid="17"/>
                                        </p:tgtEl>
                                        <p:attrNameLst>
                                          <p:attrName>style.visibility</p:attrName>
                                        </p:attrNameLst>
                                      </p:cBhvr>
                                      <p:to>
                                        <p:strVal val="hidden"/>
                                      </p:to>
                                    </p:set>
                                  </p:childTnLst>
                                </p:cTn>
                              </p:par>
                              <p:par>
                                <p:cTn id="58" presetID="2" presetClass="entr" presetSubtype="4" fill="hold" nodeType="withEffect">
                                  <p:stCondLst>
                                    <p:cond delay="1300"/>
                                  </p:stCondLst>
                                  <p:childTnLst>
                                    <p:set>
                                      <p:cBhvr>
                                        <p:cTn id="59" dur="1" fill="hold">
                                          <p:stCondLst>
                                            <p:cond delay="0"/>
                                          </p:stCondLst>
                                        </p:cTn>
                                        <p:tgtEl>
                                          <p:spTgt spid="7"/>
                                        </p:tgtEl>
                                        <p:attrNameLst>
                                          <p:attrName>style.visibility</p:attrName>
                                        </p:attrNameLst>
                                      </p:cBhvr>
                                      <p:to>
                                        <p:strVal val="visible"/>
                                      </p:to>
                                    </p:set>
                                    <p:anim calcmode="lin" valueType="num">
                                      <p:cBhvr additive="base">
                                        <p:cTn id="60" dur="250" fill="hold"/>
                                        <p:tgtEl>
                                          <p:spTgt spid="7"/>
                                        </p:tgtEl>
                                        <p:attrNameLst>
                                          <p:attrName>ppt_x</p:attrName>
                                        </p:attrNameLst>
                                      </p:cBhvr>
                                      <p:tavLst>
                                        <p:tav tm="0">
                                          <p:val>
                                            <p:strVal val="#ppt_x"/>
                                          </p:val>
                                        </p:tav>
                                        <p:tav tm="100000">
                                          <p:val>
                                            <p:strVal val="#ppt_x"/>
                                          </p:val>
                                        </p:tav>
                                      </p:tavLst>
                                    </p:anim>
                                    <p:anim calcmode="lin" valueType="num">
                                      <p:cBhvr additive="base">
                                        <p:cTn id="61" dur="250" fill="hold"/>
                                        <p:tgtEl>
                                          <p:spTgt spid="7"/>
                                        </p:tgtEl>
                                        <p:attrNameLst>
                                          <p:attrName>ppt_y</p:attrName>
                                        </p:attrNameLst>
                                      </p:cBhvr>
                                      <p:tavLst>
                                        <p:tav tm="0">
                                          <p:val>
                                            <p:strVal val="1+#ppt_h/2"/>
                                          </p:val>
                                        </p:tav>
                                        <p:tav tm="100000">
                                          <p:val>
                                            <p:strVal val="#ppt_y"/>
                                          </p:val>
                                        </p:tav>
                                      </p:tavLst>
                                    </p:anim>
                                  </p:childTnLst>
                                </p:cTn>
                              </p:par>
                              <p:par>
                                <p:cTn id="62" presetID="22" presetClass="entr" presetSubtype="4" fill="hold" grpId="0" nodeType="withEffect">
                                  <p:stCondLst>
                                    <p:cond delay="1200"/>
                                  </p:stCondLst>
                                  <p:childTnLst>
                                    <p:set>
                                      <p:cBhvr>
                                        <p:cTn id="63" dur="1" fill="hold">
                                          <p:stCondLst>
                                            <p:cond delay="0"/>
                                          </p:stCondLst>
                                        </p:cTn>
                                        <p:tgtEl>
                                          <p:spTgt spid="18"/>
                                        </p:tgtEl>
                                        <p:attrNameLst>
                                          <p:attrName>style.visibility</p:attrName>
                                        </p:attrNameLst>
                                      </p:cBhvr>
                                      <p:to>
                                        <p:strVal val="visible"/>
                                      </p:to>
                                    </p:set>
                                    <p:animEffect transition="in" filter="wipe(down)">
                                      <p:cBhvr>
                                        <p:cTn id="64" dur="250"/>
                                        <p:tgtEl>
                                          <p:spTgt spid="18"/>
                                        </p:tgtEl>
                                      </p:cBhvr>
                                    </p:animEffect>
                                  </p:childTnLst>
                                </p:cTn>
                              </p:par>
                              <p:par>
                                <p:cTn id="65" presetID="22" presetClass="exit" presetSubtype="1" fill="hold" grpId="1" nodeType="withEffect">
                                  <p:stCondLst>
                                    <p:cond delay="1450"/>
                                  </p:stCondLst>
                                  <p:childTnLst>
                                    <p:animEffect transition="out" filter="wipe(up)">
                                      <p:cBhvr>
                                        <p:cTn id="66" dur="250"/>
                                        <p:tgtEl>
                                          <p:spTgt spid="18"/>
                                        </p:tgtEl>
                                      </p:cBhvr>
                                    </p:animEffect>
                                    <p:set>
                                      <p:cBhvr>
                                        <p:cTn id="67" dur="1" fill="hold">
                                          <p:stCondLst>
                                            <p:cond delay="249"/>
                                          </p:stCondLst>
                                        </p:cTn>
                                        <p:tgtEl>
                                          <p:spTgt spid="18"/>
                                        </p:tgtEl>
                                        <p:attrNameLst>
                                          <p:attrName>style.visibility</p:attrName>
                                        </p:attrNameLst>
                                      </p:cBhvr>
                                      <p:to>
                                        <p:strVal val="hidden"/>
                                      </p:to>
                                    </p:set>
                                  </p:childTnLst>
                                </p:cTn>
                              </p:par>
                              <p:par>
                                <p:cTn id="68" presetID="2" presetClass="entr" presetSubtype="4" fill="hold" nodeType="withEffect">
                                  <p:stCondLst>
                                    <p:cond delay="1200"/>
                                  </p:stCondLst>
                                  <p:childTnLst>
                                    <p:set>
                                      <p:cBhvr>
                                        <p:cTn id="69" dur="1" fill="hold">
                                          <p:stCondLst>
                                            <p:cond delay="0"/>
                                          </p:stCondLst>
                                        </p:cTn>
                                        <p:tgtEl>
                                          <p:spTgt spid="8"/>
                                        </p:tgtEl>
                                        <p:attrNameLst>
                                          <p:attrName>style.visibility</p:attrName>
                                        </p:attrNameLst>
                                      </p:cBhvr>
                                      <p:to>
                                        <p:strVal val="visible"/>
                                      </p:to>
                                    </p:set>
                                    <p:anim calcmode="lin" valueType="num">
                                      <p:cBhvr additive="base">
                                        <p:cTn id="70" dur="250" fill="hold"/>
                                        <p:tgtEl>
                                          <p:spTgt spid="8"/>
                                        </p:tgtEl>
                                        <p:attrNameLst>
                                          <p:attrName>ppt_x</p:attrName>
                                        </p:attrNameLst>
                                      </p:cBhvr>
                                      <p:tavLst>
                                        <p:tav tm="0">
                                          <p:val>
                                            <p:strVal val="#ppt_x"/>
                                          </p:val>
                                        </p:tav>
                                        <p:tav tm="100000">
                                          <p:val>
                                            <p:strVal val="#ppt_x"/>
                                          </p:val>
                                        </p:tav>
                                      </p:tavLst>
                                    </p:anim>
                                    <p:anim calcmode="lin" valueType="num">
                                      <p:cBhvr additive="base">
                                        <p:cTn id="71" dur="250" fill="hold"/>
                                        <p:tgtEl>
                                          <p:spTgt spid="8"/>
                                        </p:tgtEl>
                                        <p:attrNameLst>
                                          <p:attrName>ppt_y</p:attrName>
                                        </p:attrNameLst>
                                      </p:cBhvr>
                                      <p:tavLst>
                                        <p:tav tm="0">
                                          <p:val>
                                            <p:strVal val="1+#ppt_h/2"/>
                                          </p:val>
                                        </p:tav>
                                        <p:tav tm="100000">
                                          <p:val>
                                            <p:strVal val="#ppt_y"/>
                                          </p:val>
                                        </p:tav>
                                      </p:tavLst>
                                    </p:anim>
                                  </p:childTnLst>
                                </p:cTn>
                              </p:par>
                              <p:par>
                                <p:cTn id="72" presetID="22" presetClass="entr" presetSubtype="4" fill="hold" grpId="0" nodeType="withEffect">
                                  <p:stCondLst>
                                    <p:cond delay="750"/>
                                  </p:stCondLst>
                                  <p:childTnLst>
                                    <p:set>
                                      <p:cBhvr>
                                        <p:cTn id="73" dur="1" fill="hold">
                                          <p:stCondLst>
                                            <p:cond delay="0"/>
                                          </p:stCondLst>
                                        </p:cTn>
                                        <p:tgtEl>
                                          <p:spTgt spid="20"/>
                                        </p:tgtEl>
                                        <p:attrNameLst>
                                          <p:attrName>style.visibility</p:attrName>
                                        </p:attrNameLst>
                                      </p:cBhvr>
                                      <p:to>
                                        <p:strVal val="visible"/>
                                      </p:to>
                                    </p:set>
                                    <p:animEffect transition="in" filter="wipe(down)">
                                      <p:cBhvr>
                                        <p:cTn id="74" dur="250"/>
                                        <p:tgtEl>
                                          <p:spTgt spid="20"/>
                                        </p:tgtEl>
                                      </p:cBhvr>
                                    </p:animEffect>
                                  </p:childTnLst>
                                </p:cTn>
                              </p:par>
                              <p:par>
                                <p:cTn id="75" presetID="22" presetClass="exit" presetSubtype="1" fill="hold" grpId="1" nodeType="withEffect">
                                  <p:stCondLst>
                                    <p:cond delay="1000"/>
                                  </p:stCondLst>
                                  <p:childTnLst>
                                    <p:animEffect transition="out" filter="wipe(up)">
                                      <p:cBhvr>
                                        <p:cTn id="76" dur="250"/>
                                        <p:tgtEl>
                                          <p:spTgt spid="20"/>
                                        </p:tgtEl>
                                      </p:cBhvr>
                                    </p:animEffect>
                                    <p:set>
                                      <p:cBhvr>
                                        <p:cTn id="77" dur="1" fill="hold">
                                          <p:stCondLst>
                                            <p:cond delay="249"/>
                                          </p:stCondLst>
                                        </p:cTn>
                                        <p:tgtEl>
                                          <p:spTgt spid="20"/>
                                        </p:tgtEl>
                                        <p:attrNameLst>
                                          <p:attrName>style.visibility</p:attrName>
                                        </p:attrNameLst>
                                      </p:cBhvr>
                                      <p:to>
                                        <p:strVal val="hidden"/>
                                      </p:to>
                                    </p:set>
                                  </p:childTnLst>
                                </p:cTn>
                              </p:par>
                              <p:par>
                                <p:cTn id="78" presetID="2" presetClass="entr" presetSubtype="4" fill="hold" nodeType="withEffect">
                                  <p:stCondLst>
                                    <p:cond delay="750"/>
                                  </p:stCondLst>
                                  <p:childTnLst>
                                    <p:set>
                                      <p:cBhvr>
                                        <p:cTn id="79" dur="1" fill="hold">
                                          <p:stCondLst>
                                            <p:cond delay="0"/>
                                          </p:stCondLst>
                                        </p:cTn>
                                        <p:tgtEl>
                                          <p:spTgt spid="10"/>
                                        </p:tgtEl>
                                        <p:attrNameLst>
                                          <p:attrName>style.visibility</p:attrName>
                                        </p:attrNameLst>
                                      </p:cBhvr>
                                      <p:to>
                                        <p:strVal val="visible"/>
                                      </p:to>
                                    </p:set>
                                    <p:anim calcmode="lin" valueType="num">
                                      <p:cBhvr additive="base">
                                        <p:cTn id="80" dur="250" fill="hold"/>
                                        <p:tgtEl>
                                          <p:spTgt spid="10"/>
                                        </p:tgtEl>
                                        <p:attrNameLst>
                                          <p:attrName>ppt_x</p:attrName>
                                        </p:attrNameLst>
                                      </p:cBhvr>
                                      <p:tavLst>
                                        <p:tav tm="0">
                                          <p:val>
                                            <p:strVal val="#ppt_x"/>
                                          </p:val>
                                        </p:tav>
                                        <p:tav tm="100000">
                                          <p:val>
                                            <p:strVal val="#ppt_x"/>
                                          </p:val>
                                        </p:tav>
                                      </p:tavLst>
                                    </p:anim>
                                    <p:anim calcmode="lin" valueType="num">
                                      <p:cBhvr additive="base">
                                        <p:cTn id="81" dur="250" fill="hold"/>
                                        <p:tgtEl>
                                          <p:spTgt spid="10"/>
                                        </p:tgtEl>
                                        <p:attrNameLst>
                                          <p:attrName>ppt_y</p:attrName>
                                        </p:attrNameLst>
                                      </p:cBhvr>
                                      <p:tavLst>
                                        <p:tav tm="0">
                                          <p:val>
                                            <p:strVal val="1+#ppt_h/2"/>
                                          </p:val>
                                        </p:tav>
                                        <p:tav tm="100000">
                                          <p:val>
                                            <p:strVal val="#ppt_y"/>
                                          </p:val>
                                        </p:tav>
                                      </p:tavLst>
                                    </p:anim>
                                  </p:childTnLst>
                                </p:cTn>
                              </p:par>
                              <p:par>
                                <p:cTn id="82" presetID="2" presetClass="entr" presetSubtype="2" fill="hold" nodeType="withEffect">
                                  <p:stCondLst>
                                    <p:cond delay="0"/>
                                  </p:stCondLst>
                                  <p:childTnLst>
                                    <p:set>
                                      <p:cBhvr>
                                        <p:cTn id="83" dur="1" fill="hold">
                                          <p:stCondLst>
                                            <p:cond delay="0"/>
                                          </p:stCondLst>
                                        </p:cTn>
                                        <p:tgtEl>
                                          <p:spTgt spid="21"/>
                                        </p:tgtEl>
                                        <p:attrNameLst>
                                          <p:attrName>style.visibility</p:attrName>
                                        </p:attrNameLst>
                                      </p:cBhvr>
                                      <p:to>
                                        <p:strVal val="visible"/>
                                      </p:to>
                                    </p:set>
                                    <p:anim calcmode="lin" valueType="num">
                                      <p:cBhvr additive="base">
                                        <p:cTn id="84" dur="200" fill="hold"/>
                                        <p:tgtEl>
                                          <p:spTgt spid="21"/>
                                        </p:tgtEl>
                                        <p:attrNameLst>
                                          <p:attrName>ppt_x</p:attrName>
                                        </p:attrNameLst>
                                      </p:cBhvr>
                                      <p:tavLst>
                                        <p:tav tm="0">
                                          <p:val>
                                            <p:strVal val="1+#ppt_w/2"/>
                                          </p:val>
                                        </p:tav>
                                        <p:tav tm="100000">
                                          <p:val>
                                            <p:strVal val="#ppt_x"/>
                                          </p:val>
                                        </p:tav>
                                      </p:tavLst>
                                    </p:anim>
                                    <p:anim calcmode="lin" valueType="num">
                                      <p:cBhvr additive="base">
                                        <p:cTn id="85" dur="2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3" grpId="0" animBg="1"/>
      <p:bldP spid="14" grpId="0" animBg="1"/>
      <p:bldP spid="14" grpId="1" animBg="1"/>
      <p:bldP spid="15" grpId="0" animBg="1"/>
      <p:bldP spid="15" grpId="1" animBg="1"/>
      <p:bldP spid="16" grpId="0" animBg="1"/>
      <p:bldP spid="16" grpId="1" animBg="1"/>
      <p:bldP spid="17" grpId="0" animBg="1"/>
      <p:bldP spid="17" grpId="1" animBg="1"/>
      <p:bldP spid="18" grpId="0" animBg="1"/>
      <p:bldP spid="18" grpId="1" animBg="1"/>
      <p:bldP spid="19" grpId="0" animBg="1"/>
      <p:bldP spid="19" grpId="1" animBg="1"/>
      <p:bldP spid="20" grpId="0" animBg="1"/>
      <p:bldP spid="20" grpId="1"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descr="D:\TDDOWNLOAD\win8风格图标\PNG\Communications\Blue\MB_0018_note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63158" y="1399407"/>
            <a:ext cx="2438400" cy="2438400"/>
          </a:xfrm>
          <a:prstGeom prst="rect">
            <a:avLst/>
          </a:prstGeom>
          <a:noFill/>
          <a:extLst>
            <a:ext uri="{909E8E84-426E-40DD-AFC4-6F175D3DCCD1}">
              <a14:hiddenFill xmlns:a14="http://schemas.microsoft.com/office/drawing/2010/main">
                <a:solidFill>
                  <a:srgbClr val="FFFFFF"/>
                </a:solidFill>
              </a14:hiddenFill>
            </a:ext>
          </a:extLst>
        </p:spPr>
      </p:pic>
      <p:sp>
        <p:nvSpPr>
          <p:cNvPr id="66" name="矩形 65"/>
          <p:cNvSpPr/>
          <p:nvPr/>
        </p:nvSpPr>
        <p:spPr>
          <a:xfrm>
            <a:off x="4665654" y="3363839"/>
            <a:ext cx="502920" cy="502602"/>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p:spPr>
        <p:style>
          <a:lnRef idx="1">
            <a:schemeClr val="accent5"/>
          </a:lnRef>
          <a:fillRef idx="3">
            <a:schemeClr val="accent5"/>
          </a:fillRef>
          <a:effectRef idx="2">
            <a:schemeClr val="accent5"/>
          </a:effectRef>
          <a:fontRef idx="minor">
            <a:schemeClr val="lt1"/>
          </a:fontRef>
        </p:style>
        <p:txBody>
          <a:bodyPr anchor="ctr"/>
          <a:lstStyle/>
          <a:p>
            <a:pPr algn="ctr">
              <a:defRPr/>
            </a:pPr>
            <a:r>
              <a:rPr lang="en-US" altLang="zh-CN" sz="1600" b="1" spc="50" dirty="0" smtClean="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rPr>
              <a:t>5</a:t>
            </a:r>
            <a:endParaRPr lang="zh-CN" altLang="en-US" sz="1600" b="1" spc="50" dirty="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67" name="矩形 66"/>
          <p:cNvSpPr/>
          <p:nvPr/>
        </p:nvSpPr>
        <p:spPr>
          <a:xfrm>
            <a:off x="5602232" y="3363839"/>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功</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68" name="矩形 67"/>
          <p:cNvSpPr/>
          <p:nvPr/>
        </p:nvSpPr>
        <p:spPr>
          <a:xfrm>
            <a:off x="5835440" y="3363839"/>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能</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69" name="矩形 68"/>
          <p:cNvSpPr/>
          <p:nvPr/>
        </p:nvSpPr>
        <p:spPr>
          <a:xfrm>
            <a:off x="6068648" y="3363839"/>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模</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70" name="矩形 69"/>
          <p:cNvSpPr/>
          <p:nvPr/>
        </p:nvSpPr>
        <p:spPr>
          <a:xfrm>
            <a:off x="6301856" y="3363839"/>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块</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71" name="矩形 70"/>
          <p:cNvSpPr/>
          <p:nvPr/>
        </p:nvSpPr>
        <p:spPr>
          <a:xfrm>
            <a:off x="6535064" y="3363839"/>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解</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72" name="矩形 71"/>
          <p:cNvSpPr/>
          <p:nvPr/>
        </p:nvSpPr>
        <p:spPr>
          <a:xfrm>
            <a:off x="6768272" y="3363839"/>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析</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73" name="矩形 72"/>
          <p:cNvSpPr/>
          <p:nvPr/>
        </p:nvSpPr>
        <p:spPr>
          <a:xfrm>
            <a:off x="5347644" y="3363839"/>
            <a:ext cx="259352" cy="502603"/>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58" name="矩形 57"/>
          <p:cNvSpPr/>
          <p:nvPr/>
        </p:nvSpPr>
        <p:spPr>
          <a:xfrm>
            <a:off x="4665654" y="4011911"/>
            <a:ext cx="502920" cy="502602"/>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p:spPr>
        <p:style>
          <a:lnRef idx="1">
            <a:schemeClr val="accent5"/>
          </a:lnRef>
          <a:fillRef idx="3">
            <a:schemeClr val="accent5"/>
          </a:fillRef>
          <a:effectRef idx="2">
            <a:schemeClr val="accent5"/>
          </a:effectRef>
          <a:fontRef idx="minor">
            <a:schemeClr val="lt1"/>
          </a:fontRef>
        </p:style>
        <p:txBody>
          <a:bodyPr anchor="ctr"/>
          <a:lstStyle/>
          <a:p>
            <a:pPr algn="ctr">
              <a:defRPr/>
            </a:pPr>
            <a:r>
              <a:rPr lang="en-US" altLang="zh-CN" sz="1600" b="1" spc="50" dirty="0" smtClean="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rPr>
              <a:t>6</a:t>
            </a:r>
            <a:endParaRPr lang="zh-CN" altLang="en-US" sz="1600" b="1" spc="50" dirty="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59" name="矩形 58"/>
          <p:cNvSpPr/>
          <p:nvPr/>
        </p:nvSpPr>
        <p:spPr>
          <a:xfrm>
            <a:off x="5602232" y="401191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总</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60" name="矩形 59"/>
          <p:cNvSpPr/>
          <p:nvPr/>
        </p:nvSpPr>
        <p:spPr>
          <a:xfrm>
            <a:off x="5835440" y="401191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结</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61" name="矩形 60"/>
          <p:cNvSpPr/>
          <p:nvPr/>
        </p:nvSpPr>
        <p:spPr>
          <a:xfrm>
            <a:off x="6068648" y="401191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与</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62" name="矩形 61"/>
          <p:cNvSpPr/>
          <p:nvPr/>
        </p:nvSpPr>
        <p:spPr>
          <a:xfrm>
            <a:off x="6301856" y="401191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展</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63" name="矩形 62"/>
          <p:cNvSpPr/>
          <p:nvPr/>
        </p:nvSpPr>
        <p:spPr>
          <a:xfrm>
            <a:off x="6535064" y="401191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望</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64" name="矩形 63"/>
          <p:cNvSpPr/>
          <p:nvPr/>
        </p:nvSpPr>
        <p:spPr>
          <a:xfrm>
            <a:off x="6768272" y="401191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65" name="矩形 64"/>
          <p:cNvSpPr/>
          <p:nvPr/>
        </p:nvSpPr>
        <p:spPr>
          <a:xfrm>
            <a:off x="5347644" y="4011911"/>
            <a:ext cx="259352" cy="502603"/>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82" name="矩形 81"/>
          <p:cNvSpPr/>
          <p:nvPr/>
        </p:nvSpPr>
        <p:spPr>
          <a:xfrm>
            <a:off x="5347644" y="4636750"/>
            <a:ext cx="259352" cy="50675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83" name="矩形 82"/>
          <p:cNvSpPr/>
          <p:nvPr/>
        </p:nvSpPr>
        <p:spPr>
          <a:xfrm>
            <a:off x="5584772" y="4636750"/>
            <a:ext cx="250825" cy="50675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84" name="矩形 83"/>
          <p:cNvSpPr/>
          <p:nvPr/>
        </p:nvSpPr>
        <p:spPr>
          <a:xfrm>
            <a:off x="5816545" y="4636750"/>
            <a:ext cx="252412" cy="50675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85" name="矩形 84"/>
          <p:cNvSpPr/>
          <p:nvPr/>
        </p:nvSpPr>
        <p:spPr>
          <a:xfrm>
            <a:off x="6049909" y="4636750"/>
            <a:ext cx="252413" cy="50675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86" name="矩形 85"/>
          <p:cNvSpPr/>
          <p:nvPr/>
        </p:nvSpPr>
        <p:spPr>
          <a:xfrm>
            <a:off x="6302322" y="4636750"/>
            <a:ext cx="250825" cy="50675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87" name="矩形 86"/>
          <p:cNvSpPr/>
          <p:nvPr/>
        </p:nvSpPr>
        <p:spPr>
          <a:xfrm>
            <a:off x="6516634" y="4636750"/>
            <a:ext cx="252413" cy="50675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88" name="矩形 87"/>
          <p:cNvSpPr/>
          <p:nvPr/>
        </p:nvSpPr>
        <p:spPr>
          <a:xfrm>
            <a:off x="6766064" y="4636750"/>
            <a:ext cx="252412" cy="50675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74" name="矩形 73"/>
          <p:cNvSpPr/>
          <p:nvPr/>
        </p:nvSpPr>
        <p:spPr>
          <a:xfrm>
            <a:off x="4665654" y="771551"/>
            <a:ext cx="502920" cy="502602"/>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p:spPr>
        <p:style>
          <a:lnRef idx="1">
            <a:schemeClr val="accent5"/>
          </a:lnRef>
          <a:fillRef idx="3">
            <a:schemeClr val="accent5"/>
          </a:fillRef>
          <a:effectRef idx="2">
            <a:schemeClr val="accent5"/>
          </a:effectRef>
          <a:fontRef idx="minor">
            <a:schemeClr val="lt1"/>
          </a:fontRef>
        </p:style>
        <p:txBody>
          <a:bodyPr anchor="ctr"/>
          <a:lstStyle/>
          <a:p>
            <a:pPr algn="ctr">
              <a:defRPr/>
            </a:pPr>
            <a:r>
              <a:rPr lang="en-US" altLang="zh-CN" sz="1600" b="1" spc="50" dirty="0" smtClean="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rPr>
              <a:t>1</a:t>
            </a:r>
            <a:endParaRPr lang="zh-CN" altLang="en-US" sz="1600" b="1" spc="50" dirty="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75" name="矩形 74"/>
          <p:cNvSpPr/>
          <p:nvPr/>
        </p:nvSpPr>
        <p:spPr>
          <a:xfrm>
            <a:off x="5602232"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选</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76" name="矩形 75"/>
          <p:cNvSpPr/>
          <p:nvPr/>
        </p:nvSpPr>
        <p:spPr>
          <a:xfrm>
            <a:off x="5835440"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题</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77" name="矩形 76"/>
          <p:cNvSpPr/>
          <p:nvPr/>
        </p:nvSpPr>
        <p:spPr>
          <a:xfrm>
            <a:off x="6068648"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的</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78" name="矩形 77"/>
          <p:cNvSpPr/>
          <p:nvPr/>
        </p:nvSpPr>
        <p:spPr>
          <a:xfrm>
            <a:off x="6301856"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意</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79" name="矩形 78"/>
          <p:cNvSpPr/>
          <p:nvPr/>
        </p:nvSpPr>
        <p:spPr>
          <a:xfrm>
            <a:off x="6535064"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义</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80" name="矩形 79"/>
          <p:cNvSpPr/>
          <p:nvPr/>
        </p:nvSpPr>
        <p:spPr>
          <a:xfrm>
            <a:off x="6768272"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81" name="矩形 80"/>
          <p:cNvSpPr/>
          <p:nvPr/>
        </p:nvSpPr>
        <p:spPr>
          <a:xfrm>
            <a:off x="5347644" y="771551"/>
            <a:ext cx="259352" cy="502603"/>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89" name="矩形 88"/>
          <p:cNvSpPr/>
          <p:nvPr/>
        </p:nvSpPr>
        <p:spPr>
          <a:xfrm>
            <a:off x="4665654" y="1419623"/>
            <a:ext cx="502920" cy="502602"/>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p:spPr>
        <p:style>
          <a:lnRef idx="1">
            <a:schemeClr val="accent5"/>
          </a:lnRef>
          <a:fillRef idx="3">
            <a:schemeClr val="accent5"/>
          </a:fillRef>
          <a:effectRef idx="2">
            <a:schemeClr val="accent5"/>
          </a:effectRef>
          <a:fontRef idx="minor">
            <a:schemeClr val="lt1"/>
          </a:fontRef>
        </p:style>
        <p:txBody>
          <a:bodyPr anchor="ctr"/>
          <a:lstStyle/>
          <a:p>
            <a:pPr algn="ctr">
              <a:defRPr/>
            </a:pPr>
            <a:r>
              <a:rPr lang="en-US" altLang="zh-CN" sz="1600" b="1" spc="50" dirty="0" smtClean="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rPr>
              <a:t>2</a:t>
            </a:r>
            <a:endParaRPr lang="zh-CN" altLang="en-US" sz="1600" b="1" spc="50" dirty="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90" name="矩形 89"/>
          <p:cNvSpPr/>
          <p:nvPr/>
        </p:nvSpPr>
        <p:spPr>
          <a:xfrm>
            <a:off x="5602232" y="1419623"/>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系</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91" name="矩形 90"/>
          <p:cNvSpPr/>
          <p:nvPr/>
        </p:nvSpPr>
        <p:spPr>
          <a:xfrm>
            <a:off x="5835440" y="1419623"/>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统</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92" name="矩形 91"/>
          <p:cNvSpPr/>
          <p:nvPr/>
        </p:nvSpPr>
        <p:spPr>
          <a:xfrm>
            <a:off x="6068648" y="1419623"/>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分</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93" name="矩形 92"/>
          <p:cNvSpPr/>
          <p:nvPr/>
        </p:nvSpPr>
        <p:spPr>
          <a:xfrm>
            <a:off x="6301856" y="1419623"/>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析</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94" name="矩形 93"/>
          <p:cNvSpPr/>
          <p:nvPr/>
        </p:nvSpPr>
        <p:spPr>
          <a:xfrm>
            <a:off x="6535064" y="1419623"/>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95" name="矩形 94"/>
          <p:cNvSpPr/>
          <p:nvPr/>
        </p:nvSpPr>
        <p:spPr>
          <a:xfrm>
            <a:off x="6768272" y="1419623"/>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96" name="矩形 95"/>
          <p:cNvSpPr/>
          <p:nvPr/>
        </p:nvSpPr>
        <p:spPr>
          <a:xfrm>
            <a:off x="5347644" y="1419623"/>
            <a:ext cx="259352" cy="502603"/>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97" name="矩形 96"/>
          <p:cNvSpPr/>
          <p:nvPr/>
        </p:nvSpPr>
        <p:spPr>
          <a:xfrm>
            <a:off x="4665654" y="2067695"/>
            <a:ext cx="502920" cy="502602"/>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p:spPr>
        <p:style>
          <a:lnRef idx="1">
            <a:schemeClr val="accent5"/>
          </a:lnRef>
          <a:fillRef idx="3">
            <a:schemeClr val="accent5"/>
          </a:fillRef>
          <a:effectRef idx="2">
            <a:schemeClr val="accent5"/>
          </a:effectRef>
          <a:fontRef idx="minor">
            <a:schemeClr val="lt1"/>
          </a:fontRef>
        </p:style>
        <p:txBody>
          <a:bodyPr anchor="ctr"/>
          <a:lstStyle/>
          <a:p>
            <a:pPr algn="ctr">
              <a:defRPr/>
            </a:pPr>
            <a:r>
              <a:rPr lang="en-US" altLang="zh-CN" sz="1600" b="1" spc="50" dirty="0" smtClean="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rPr>
              <a:t>3</a:t>
            </a:r>
            <a:endParaRPr lang="zh-CN" altLang="en-US" sz="1600" b="1" spc="50" dirty="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98" name="矩形 97"/>
          <p:cNvSpPr/>
          <p:nvPr/>
        </p:nvSpPr>
        <p:spPr>
          <a:xfrm>
            <a:off x="5602232" y="2067695"/>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系</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99" name="矩形 98"/>
          <p:cNvSpPr/>
          <p:nvPr/>
        </p:nvSpPr>
        <p:spPr>
          <a:xfrm>
            <a:off x="5835440" y="2067695"/>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统</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00" name="矩形 99"/>
          <p:cNvSpPr/>
          <p:nvPr/>
        </p:nvSpPr>
        <p:spPr>
          <a:xfrm>
            <a:off x="6068648" y="2067695"/>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总</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01" name="矩形 100"/>
          <p:cNvSpPr/>
          <p:nvPr/>
        </p:nvSpPr>
        <p:spPr>
          <a:xfrm>
            <a:off x="6301856" y="2067695"/>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体</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02" name="矩形 101"/>
          <p:cNvSpPr/>
          <p:nvPr/>
        </p:nvSpPr>
        <p:spPr>
          <a:xfrm>
            <a:off x="6535064" y="2067695"/>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设</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03" name="矩形 102"/>
          <p:cNvSpPr/>
          <p:nvPr/>
        </p:nvSpPr>
        <p:spPr>
          <a:xfrm>
            <a:off x="6768272" y="2067695"/>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计</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04" name="矩形 103"/>
          <p:cNvSpPr/>
          <p:nvPr/>
        </p:nvSpPr>
        <p:spPr>
          <a:xfrm>
            <a:off x="5347644" y="2067695"/>
            <a:ext cx="259352" cy="502603"/>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05" name="矩形 104"/>
          <p:cNvSpPr/>
          <p:nvPr/>
        </p:nvSpPr>
        <p:spPr>
          <a:xfrm>
            <a:off x="4665654" y="2715767"/>
            <a:ext cx="502920" cy="502602"/>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p:spPr>
        <p:style>
          <a:lnRef idx="1">
            <a:schemeClr val="accent5"/>
          </a:lnRef>
          <a:fillRef idx="3">
            <a:schemeClr val="accent5"/>
          </a:fillRef>
          <a:effectRef idx="2">
            <a:schemeClr val="accent5"/>
          </a:effectRef>
          <a:fontRef idx="minor">
            <a:schemeClr val="lt1"/>
          </a:fontRef>
        </p:style>
        <p:txBody>
          <a:bodyPr anchor="ctr"/>
          <a:lstStyle/>
          <a:p>
            <a:pPr algn="ctr">
              <a:defRPr/>
            </a:pPr>
            <a:r>
              <a:rPr lang="en-US" altLang="zh-CN" sz="1600" b="1" spc="50" dirty="0" smtClean="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rPr>
              <a:t>4</a:t>
            </a:r>
            <a:endParaRPr lang="zh-CN" altLang="en-US" sz="1600" b="1" spc="50" dirty="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06" name="矩形 105"/>
          <p:cNvSpPr/>
          <p:nvPr/>
        </p:nvSpPr>
        <p:spPr>
          <a:xfrm>
            <a:off x="5602232" y="2715767"/>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界</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07" name="矩形 106"/>
          <p:cNvSpPr/>
          <p:nvPr/>
        </p:nvSpPr>
        <p:spPr>
          <a:xfrm>
            <a:off x="5835440" y="2715767"/>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面</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08" name="矩形 107"/>
          <p:cNvSpPr/>
          <p:nvPr/>
        </p:nvSpPr>
        <p:spPr>
          <a:xfrm>
            <a:off x="6068648" y="2715767"/>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介</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09" name="矩形 108"/>
          <p:cNvSpPr/>
          <p:nvPr/>
        </p:nvSpPr>
        <p:spPr>
          <a:xfrm>
            <a:off x="6301856" y="2715767"/>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绍</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10" name="矩形 109"/>
          <p:cNvSpPr/>
          <p:nvPr/>
        </p:nvSpPr>
        <p:spPr>
          <a:xfrm>
            <a:off x="6535064" y="2715767"/>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11" name="矩形 110"/>
          <p:cNvSpPr/>
          <p:nvPr/>
        </p:nvSpPr>
        <p:spPr>
          <a:xfrm>
            <a:off x="6768272" y="2715767"/>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12" name="矩形 111"/>
          <p:cNvSpPr/>
          <p:nvPr/>
        </p:nvSpPr>
        <p:spPr>
          <a:xfrm>
            <a:off x="5347644" y="2715767"/>
            <a:ext cx="259352" cy="502603"/>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grpSp>
        <p:nvGrpSpPr>
          <p:cNvPr id="113" name="组合 112"/>
          <p:cNvGrpSpPr/>
          <p:nvPr/>
        </p:nvGrpSpPr>
        <p:grpSpPr>
          <a:xfrm>
            <a:off x="8699181" y="157879"/>
            <a:ext cx="477064" cy="369332"/>
            <a:chOff x="8699181" y="157879"/>
            <a:chExt cx="477064" cy="369332"/>
          </a:xfrm>
        </p:grpSpPr>
        <p:sp>
          <p:nvSpPr>
            <p:cNvPr id="114" name="矩形 113"/>
            <p:cNvSpPr/>
            <p:nvPr/>
          </p:nvSpPr>
          <p:spPr>
            <a:xfrm>
              <a:off x="8721689" y="167211"/>
              <a:ext cx="432048" cy="360000"/>
            </a:xfrm>
            <a:prstGeom prst="rect">
              <a:avLst/>
            </a:prstGeom>
            <a:solidFill>
              <a:srgbClr val="92D05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115" name="TextBox 114"/>
            <p:cNvSpPr txBox="1"/>
            <p:nvPr/>
          </p:nvSpPr>
          <p:spPr>
            <a:xfrm>
              <a:off x="8699181" y="157879"/>
              <a:ext cx="477064" cy="369332"/>
            </a:xfrm>
            <a:prstGeom prst="rect">
              <a:avLst/>
            </a:prstGeom>
            <a:noFill/>
          </p:spPr>
          <p:txBody>
            <a:bodyPr wrap="square" rtlCol="0">
              <a:spAutoFit/>
            </a:bodyPr>
            <a:lstStyle/>
            <a:p>
              <a:pPr algn="ctr"/>
              <a:r>
                <a:rPr lang="en-US" altLang="zh-CN" dirty="0" smtClean="0">
                  <a:solidFill>
                    <a:schemeClr val="bg1"/>
                  </a:solidFill>
                  <a:latin typeface="Segoe UI Light" pitchFamily="34" charset="0"/>
                  <a:ea typeface="专业字体设计服务/WWW.ZTSGC.COM/" pitchFamily="2" charset="-122"/>
                </a:rPr>
                <a:t>27</a:t>
              </a:r>
              <a:endParaRPr lang="zh-CN" altLang="en-US" dirty="0">
                <a:solidFill>
                  <a:schemeClr val="bg1"/>
                </a:solidFill>
                <a:latin typeface="Segoe UI Light" pitchFamily="34" charset="0"/>
                <a:ea typeface="专业字体设计服务/WWW.ZTSGC.COM/" pitchFamily="2" charset="-122"/>
              </a:endParaRPr>
            </a:p>
          </p:txBody>
        </p:sp>
      </p:grpSp>
    </p:spTree>
    <p:extLst>
      <p:ext uri="{BB962C8B-B14F-4D97-AF65-F5344CB8AC3E}">
        <p14:creationId xmlns:p14="http://schemas.microsoft.com/office/powerpoint/2010/main" val="3975201366"/>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fade">
                                      <p:cBhvr>
                                        <p:cTn id="7" dur="500"/>
                                        <p:tgtEl>
                                          <p:spTgt spid="58"/>
                                        </p:tgtEl>
                                      </p:cBhvr>
                                    </p:animEffect>
                                  </p:childTnLst>
                                </p:cTn>
                              </p:par>
                              <p:par>
                                <p:cTn id="8" presetID="22" presetClass="entr" presetSubtype="4" fill="hold" grpId="0" nodeType="withEffect">
                                  <p:stCondLst>
                                    <p:cond delay="100"/>
                                  </p:stCondLst>
                                  <p:childTnLst>
                                    <p:set>
                                      <p:cBhvr>
                                        <p:cTn id="9" dur="1" fill="hold">
                                          <p:stCondLst>
                                            <p:cond delay="0"/>
                                          </p:stCondLst>
                                        </p:cTn>
                                        <p:tgtEl>
                                          <p:spTgt spid="82"/>
                                        </p:tgtEl>
                                        <p:attrNameLst>
                                          <p:attrName>style.visibility</p:attrName>
                                        </p:attrNameLst>
                                      </p:cBhvr>
                                      <p:to>
                                        <p:strVal val="visible"/>
                                      </p:to>
                                    </p:set>
                                    <p:animEffect transition="in" filter="wipe(down)">
                                      <p:cBhvr>
                                        <p:cTn id="10" dur="250"/>
                                        <p:tgtEl>
                                          <p:spTgt spid="82"/>
                                        </p:tgtEl>
                                      </p:cBhvr>
                                    </p:animEffect>
                                  </p:childTnLst>
                                </p:cTn>
                              </p:par>
                              <p:par>
                                <p:cTn id="11" presetID="22" presetClass="exit" presetSubtype="1" fill="hold" grpId="1" nodeType="withEffect">
                                  <p:stCondLst>
                                    <p:cond delay="440"/>
                                  </p:stCondLst>
                                  <p:childTnLst>
                                    <p:animEffect transition="out" filter="wipe(up)">
                                      <p:cBhvr>
                                        <p:cTn id="12" dur="250"/>
                                        <p:tgtEl>
                                          <p:spTgt spid="82"/>
                                        </p:tgtEl>
                                      </p:cBhvr>
                                    </p:animEffect>
                                    <p:set>
                                      <p:cBhvr>
                                        <p:cTn id="13" dur="1" fill="hold">
                                          <p:stCondLst>
                                            <p:cond delay="249"/>
                                          </p:stCondLst>
                                        </p:cTn>
                                        <p:tgtEl>
                                          <p:spTgt spid="82"/>
                                        </p:tgtEl>
                                        <p:attrNameLst>
                                          <p:attrName>style.visibility</p:attrName>
                                        </p:attrNameLst>
                                      </p:cBhvr>
                                      <p:to>
                                        <p:strVal val="hidden"/>
                                      </p:to>
                                    </p:set>
                                  </p:childTnLst>
                                </p:cTn>
                              </p:par>
                              <p:par>
                                <p:cTn id="14" presetID="2" presetClass="entr" presetSubtype="4" fill="hold" grpId="0" nodeType="withEffect">
                                  <p:stCondLst>
                                    <p:cond delay="90"/>
                                  </p:stCondLst>
                                  <p:childTnLst>
                                    <p:set>
                                      <p:cBhvr>
                                        <p:cTn id="15" dur="1" fill="hold">
                                          <p:stCondLst>
                                            <p:cond delay="0"/>
                                          </p:stCondLst>
                                        </p:cTn>
                                        <p:tgtEl>
                                          <p:spTgt spid="65"/>
                                        </p:tgtEl>
                                        <p:attrNameLst>
                                          <p:attrName>style.visibility</p:attrName>
                                        </p:attrNameLst>
                                      </p:cBhvr>
                                      <p:to>
                                        <p:strVal val="visible"/>
                                      </p:to>
                                    </p:set>
                                    <p:anim calcmode="lin" valueType="num">
                                      <p:cBhvr additive="base">
                                        <p:cTn id="16" dur="250" fill="hold"/>
                                        <p:tgtEl>
                                          <p:spTgt spid="65"/>
                                        </p:tgtEl>
                                        <p:attrNameLst>
                                          <p:attrName>ppt_x</p:attrName>
                                        </p:attrNameLst>
                                      </p:cBhvr>
                                      <p:tavLst>
                                        <p:tav tm="0">
                                          <p:val>
                                            <p:strVal val="#ppt_x"/>
                                          </p:val>
                                        </p:tav>
                                        <p:tav tm="100000">
                                          <p:val>
                                            <p:strVal val="#ppt_x"/>
                                          </p:val>
                                        </p:tav>
                                      </p:tavLst>
                                    </p:anim>
                                    <p:anim calcmode="lin" valueType="num">
                                      <p:cBhvr additive="base">
                                        <p:cTn id="17" dur="250" fill="hold"/>
                                        <p:tgtEl>
                                          <p:spTgt spid="65"/>
                                        </p:tgtEl>
                                        <p:attrNameLst>
                                          <p:attrName>ppt_y</p:attrName>
                                        </p:attrNameLst>
                                      </p:cBhvr>
                                      <p:tavLst>
                                        <p:tav tm="0">
                                          <p:val>
                                            <p:strVal val="1+#ppt_h/2"/>
                                          </p:val>
                                        </p:tav>
                                        <p:tav tm="100000">
                                          <p:val>
                                            <p:strVal val="#ppt_y"/>
                                          </p:val>
                                        </p:tav>
                                      </p:tavLst>
                                    </p:anim>
                                  </p:childTnLst>
                                </p:cTn>
                              </p:par>
                              <p:par>
                                <p:cTn id="18" presetID="22" presetClass="entr" presetSubtype="4" fill="hold" grpId="0" nodeType="withEffect">
                                  <p:stCondLst>
                                    <p:cond delay="300"/>
                                  </p:stCondLst>
                                  <p:childTnLst>
                                    <p:set>
                                      <p:cBhvr>
                                        <p:cTn id="19" dur="1" fill="hold">
                                          <p:stCondLst>
                                            <p:cond delay="0"/>
                                          </p:stCondLst>
                                        </p:cTn>
                                        <p:tgtEl>
                                          <p:spTgt spid="84"/>
                                        </p:tgtEl>
                                        <p:attrNameLst>
                                          <p:attrName>style.visibility</p:attrName>
                                        </p:attrNameLst>
                                      </p:cBhvr>
                                      <p:to>
                                        <p:strVal val="visible"/>
                                      </p:to>
                                    </p:set>
                                    <p:animEffect transition="in" filter="wipe(down)">
                                      <p:cBhvr>
                                        <p:cTn id="20" dur="250"/>
                                        <p:tgtEl>
                                          <p:spTgt spid="84"/>
                                        </p:tgtEl>
                                      </p:cBhvr>
                                    </p:animEffect>
                                  </p:childTnLst>
                                </p:cTn>
                              </p:par>
                              <p:par>
                                <p:cTn id="21" presetID="22" presetClass="exit" presetSubtype="1" fill="hold" grpId="1" nodeType="withEffect">
                                  <p:stCondLst>
                                    <p:cond delay="550"/>
                                  </p:stCondLst>
                                  <p:childTnLst>
                                    <p:animEffect transition="out" filter="wipe(up)">
                                      <p:cBhvr>
                                        <p:cTn id="22" dur="250"/>
                                        <p:tgtEl>
                                          <p:spTgt spid="84"/>
                                        </p:tgtEl>
                                      </p:cBhvr>
                                    </p:animEffect>
                                    <p:set>
                                      <p:cBhvr>
                                        <p:cTn id="23" dur="1" fill="hold">
                                          <p:stCondLst>
                                            <p:cond delay="249"/>
                                          </p:stCondLst>
                                        </p:cTn>
                                        <p:tgtEl>
                                          <p:spTgt spid="84"/>
                                        </p:tgtEl>
                                        <p:attrNameLst>
                                          <p:attrName>style.visibility</p:attrName>
                                        </p:attrNameLst>
                                      </p:cBhvr>
                                      <p:to>
                                        <p:strVal val="hidden"/>
                                      </p:to>
                                    </p:set>
                                  </p:childTnLst>
                                </p:cTn>
                              </p:par>
                              <p:par>
                                <p:cTn id="24" presetID="2" presetClass="entr" presetSubtype="4" fill="hold" nodeType="withEffect">
                                  <p:stCondLst>
                                    <p:cond delay="280"/>
                                  </p:stCondLst>
                                  <p:childTnLst>
                                    <p:set>
                                      <p:cBhvr>
                                        <p:cTn id="25" dur="1" fill="hold">
                                          <p:stCondLst>
                                            <p:cond delay="0"/>
                                          </p:stCondLst>
                                        </p:cTn>
                                        <p:tgtEl>
                                          <p:spTgt spid="60"/>
                                        </p:tgtEl>
                                        <p:attrNameLst>
                                          <p:attrName>style.visibility</p:attrName>
                                        </p:attrNameLst>
                                      </p:cBhvr>
                                      <p:to>
                                        <p:strVal val="visible"/>
                                      </p:to>
                                    </p:set>
                                    <p:anim calcmode="lin" valueType="num">
                                      <p:cBhvr additive="base">
                                        <p:cTn id="26" dur="250" fill="hold"/>
                                        <p:tgtEl>
                                          <p:spTgt spid="60"/>
                                        </p:tgtEl>
                                        <p:attrNameLst>
                                          <p:attrName>ppt_x</p:attrName>
                                        </p:attrNameLst>
                                      </p:cBhvr>
                                      <p:tavLst>
                                        <p:tav tm="0">
                                          <p:val>
                                            <p:strVal val="#ppt_x"/>
                                          </p:val>
                                        </p:tav>
                                        <p:tav tm="100000">
                                          <p:val>
                                            <p:strVal val="#ppt_x"/>
                                          </p:val>
                                        </p:tav>
                                      </p:tavLst>
                                    </p:anim>
                                    <p:anim calcmode="lin" valueType="num">
                                      <p:cBhvr additive="base">
                                        <p:cTn id="27" dur="250" fill="hold"/>
                                        <p:tgtEl>
                                          <p:spTgt spid="60"/>
                                        </p:tgtEl>
                                        <p:attrNameLst>
                                          <p:attrName>ppt_y</p:attrName>
                                        </p:attrNameLst>
                                      </p:cBhvr>
                                      <p:tavLst>
                                        <p:tav tm="0">
                                          <p:val>
                                            <p:strVal val="1+#ppt_h/2"/>
                                          </p:val>
                                        </p:tav>
                                        <p:tav tm="100000">
                                          <p:val>
                                            <p:strVal val="#ppt_y"/>
                                          </p:val>
                                        </p:tav>
                                      </p:tavLst>
                                    </p:anim>
                                  </p:childTnLst>
                                </p:cTn>
                              </p:par>
                              <p:par>
                                <p:cTn id="28" presetID="22" presetClass="entr" presetSubtype="4" fill="hold" grpId="0" nodeType="withEffect">
                                  <p:stCondLst>
                                    <p:cond delay="500"/>
                                  </p:stCondLst>
                                  <p:childTnLst>
                                    <p:set>
                                      <p:cBhvr>
                                        <p:cTn id="29" dur="1" fill="hold">
                                          <p:stCondLst>
                                            <p:cond delay="0"/>
                                          </p:stCondLst>
                                        </p:cTn>
                                        <p:tgtEl>
                                          <p:spTgt spid="87"/>
                                        </p:tgtEl>
                                        <p:attrNameLst>
                                          <p:attrName>style.visibility</p:attrName>
                                        </p:attrNameLst>
                                      </p:cBhvr>
                                      <p:to>
                                        <p:strVal val="visible"/>
                                      </p:to>
                                    </p:set>
                                    <p:animEffect transition="in" filter="wipe(down)">
                                      <p:cBhvr>
                                        <p:cTn id="30" dur="250"/>
                                        <p:tgtEl>
                                          <p:spTgt spid="87"/>
                                        </p:tgtEl>
                                      </p:cBhvr>
                                    </p:animEffect>
                                  </p:childTnLst>
                                </p:cTn>
                              </p:par>
                              <p:par>
                                <p:cTn id="31" presetID="22" presetClass="exit" presetSubtype="1" fill="hold" grpId="1" nodeType="withEffect">
                                  <p:stCondLst>
                                    <p:cond delay="750"/>
                                  </p:stCondLst>
                                  <p:childTnLst>
                                    <p:animEffect transition="out" filter="wipe(up)">
                                      <p:cBhvr>
                                        <p:cTn id="32" dur="250"/>
                                        <p:tgtEl>
                                          <p:spTgt spid="87"/>
                                        </p:tgtEl>
                                      </p:cBhvr>
                                    </p:animEffect>
                                    <p:set>
                                      <p:cBhvr>
                                        <p:cTn id="33" dur="1" fill="hold">
                                          <p:stCondLst>
                                            <p:cond delay="249"/>
                                          </p:stCondLst>
                                        </p:cTn>
                                        <p:tgtEl>
                                          <p:spTgt spid="87"/>
                                        </p:tgtEl>
                                        <p:attrNameLst>
                                          <p:attrName>style.visibility</p:attrName>
                                        </p:attrNameLst>
                                      </p:cBhvr>
                                      <p:to>
                                        <p:strVal val="hidden"/>
                                      </p:to>
                                    </p:set>
                                  </p:childTnLst>
                                </p:cTn>
                              </p:par>
                              <p:par>
                                <p:cTn id="34" presetID="2" presetClass="entr" presetSubtype="4" fill="hold" nodeType="withEffect">
                                  <p:stCondLst>
                                    <p:cond delay="500"/>
                                  </p:stCondLst>
                                  <p:childTnLst>
                                    <p:set>
                                      <p:cBhvr>
                                        <p:cTn id="35" dur="1" fill="hold">
                                          <p:stCondLst>
                                            <p:cond delay="0"/>
                                          </p:stCondLst>
                                        </p:cTn>
                                        <p:tgtEl>
                                          <p:spTgt spid="63"/>
                                        </p:tgtEl>
                                        <p:attrNameLst>
                                          <p:attrName>style.visibility</p:attrName>
                                        </p:attrNameLst>
                                      </p:cBhvr>
                                      <p:to>
                                        <p:strVal val="visible"/>
                                      </p:to>
                                    </p:set>
                                    <p:anim calcmode="lin" valueType="num">
                                      <p:cBhvr additive="base">
                                        <p:cTn id="36" dur="250" fill="hold"/>
                                        <p:tgtEl>
                                          <p:spTgt spid="63"/>
                                        </p:tgtEl>
                                        <p:attrNameLst>
                                          <p:attrName>ppt_x</p:attrName>
                                        </p:attrNameLst>
                                      </p:cBhvr>
                                      <p:tavLst>
                                        <p:tav tm="0">
                                          <p:val>
                                            <p:strVal val="#ppt_x"/>
                                          </p:val>
                                        </p:tav>
                                        <p:tav tm="100000">
                                          <p:val>
                                            <p:strVal val="#ppt_x"/>
                                          </p:val>
                                        </p:tav>
                                      </p:tavLst>
                                    </p:anim>
                                    <p:anim calcmode="lin" valueType="num">
                                      <p:cBhvr additive="base">
                                        <p:cTn id="37" dur="250" fill="hold"/>
                                        <p:tgtEl>
                                          <p:spTgt spid="63"/>
                                        </p:tgtEl>
                                        <p:attrNameLst>
                                          <p:attrName>ppt_y</p:attrName>
                                        </p:attrNameLst>
                                      </p:cBhvr>
                                      <p:tavLst>
                                        <p:tav tm="0">
                                          <p:val>
                                            <p:strVal val="1+#ppt_h/2"/>
                                          </p:val>
                                        </p:tav>
                                        <p:tav tm="100000">
                                          <p:val>
                                            <p:strVal val="#ppt_y"/>
                                          </p:val>
                                        </p:tav>
                                      </p:tavLst>
                                    </p:anim>
                                  </p:childTnLst>
                                </p:cTn>
                              </p:par>
                              <p:par>
                                <p:cTn id="38" presetID="22" presetClass="entr" presetSubtype="4" fill="hold" grpId="0" nodeType="withEffect">
                                  <p:stCondLst>
                                    <p:cond delay="600"/>
                                  </p:stCondLst>
                                  <p:childTnLst>
                                    <p:set>
                                      <p:cBhvr>
                                        <p:cTn id="39" dur="1" fill="hold">
                                          <p:stCondLst>
                                            <p:cond delay="0"/>
                                          </p:stCondLst>
                                        </p:cTn>
                                        <p:tgtEl>
                                          <p:spTgt spid="83"/>
                                        </p:tgtEl>
                                        <p:attrNameLst>
                                          <p:attrName>style.visibility</p:attrName>
                                        </p:attrNameLst>
                                      </p:cBhvr>
                                      <p:to>
                                        <p:strVal val="visible"/>
                                      </p:to>
                                    </p:set>
                                    <p:animEffect transition="in" filter="wipe(down)">
                                      <p:cBhvr>
                                        <p:cTn id="40" dur="250"/>
                                        <p:tgtEl>
                                          <p:spTgt spid="83"/>
                                        </p:tgtEl>
                                      </p:cBhvr>
                                    </p:animEffect>
                                  </p:childTnLst>
                                </p:cTn>
                              </p:par>
                              <p:par>
                                <p:cTn id="41" presetID="22" presetClass="exit" presetSubtype="1" fill="hold" grpId="1" nodeType="withEffect">
                                  <p:stCondLst>
                                    <p:cond delay="850"/>
                                  </p:stCondLst>
                                  <p:childTnLst>
                                    <p:animEffect transition="out" filter="wipe(up)">
                                      <p:cBhvr>
                                        <p:cTn id="42" dur="250"/>
                                        <p:tgtEl>
                                          <p:spTgt spid="83"/>
                                        </p:tgtEl>
                                      </p:cBhvr>
                                    </p:animEffect>
                                    <p:set>
                                      <p:cBhvr>
                                        <p:cTn id="43" dur="1" fill="hold">
                                          <p:stCondLst>
                                            <p:cond delay="249"/>
                                          </p:stCondLst>
                                        </p:cTn>
                                        <p:tgtEl>
                                          <p:spTgt spid="83"/>
                                        </p:tgtEl>
                                        <p:attrNameLst>
                                          <p:attrName>style.visibility</p:attrName>
                                        </p:attrNameLst>
                                      </p:cBhvr>
                                      <p:to>
                                        <p:strVal val="hidden"/>
                                      </p:to>
                                    </p:set>
                                  </p:childTnLst>
                                </p:cTn>
                              </p:par>
                              <p:par>
                                <p:cTn id="44" presetID="2" presetClass="entr" presetSubtype="4" fill="hold" nodeType="withEffect">
                                  <p:stCondLst>
                                    <p:cond delay="600"/>
                                  </p:stCondLst>
                                  <p:childTnLst>
                                    <p:set>
                                      <p:cBhvr>
                                        <p:cTn id="45" dur="1" fill="hold">
                                          <p:stCondLst>
                                            <p:cond delay="0"/>
                                          </p:stCondLst>
                                        </p:cTn>
                                        <p:tgtEl>
                                          <p:spTgt spid="59"/>
                                        </p:tgtEl>
                                        <p:attrNameLst>
                                          <p:attrName>style.visibility</p:attrName>
                                        </p:attrNameLst>
                                      </p:cBhvr>
                                      <p:to>
                                        <p:strVal val="visible"/>
                                      </p:to>
                                    </p:set>
                                    <p:anim calcmode="lin" valueType="num">
                                      <p:cBhvr additive="base">
                                        <p:cTn id="46" dur="250" fill="hold"/>
                                        <p:tgtEl>
                                          <p:spTgt spid="59"/>
                                        </p:tgtEl>
                                        <p:attrNameLst>
                                          <p:attrName>ppt_x</p:attrName>
                                        </p:attrNameLst>
                                      </p:cBhvr>
                                      <p:tavLst>
                                        <p:tav tm="0">
                                          <p:val>
                                            <p:strVal val="#ppt_x"/>
                                          </p:val>
                                        </p:tav>
                                        <p:tav tm="100000">
                                          <p:val>
                                            <p:strVal val="#ppt_x"/>
                                          </p:val>
                                        </p:tav>
                                      </p:tavLst>
                                    </p:anim>
                                    <p:anim calcmode="lin" valueType="num">
                                      <p:cBhvr additive="base">
                                        <p:cTn id="47" dur="250" fill="hold"/>
                                        <p:tgtEl>
                                          <p:spTgt spid="59"/>
                                        </p:tgtEl>
                                        <p:attrNameLst>
                                          <p:attrName>ppt_y</p:attrName>
                                        </p:attrNameLst>
                                      </p:cBhvr>
                                      <p:tavLst>
                                        <p:tav tm="0">
                                          <p:val>
                                            <p:strVal val="1+#ppt_h/2"/>
                                          </p:val>
                                        </p:tav>
                                        <p:tav tm="100000">
                                          <p:val>
                                            <p:strVal val="#ppt_y"/>
                                          </p:val>
                                        </p:tav>
                                      </p:tavLst>
                                    </p:anim>
                                  </p:childTnLst>
                                </p:cTn>
                              </p:par>
                              <p:par>
                                <p:cTn id="48" presetID="22" presetClass="entr" presetSubtype="4" fill="hold" grpId="0" nodeType="withEffect">
                                  <p:stCondLst>
                                    <p:cond delay="1300"/>
                                  </p:stCondLst>
                                  <p:childTnLst>
                                    <p:set>
                                      <p:cBhvr>
                                        <p:cTn id="49" dur="1" fill="hold">
                                          <p:stCondLst>
                                            <p:cond delay="0"/>
                                          </p:stCondLst>
                                        </p:cTn>
                                        <p:tgtEl>
                                          <p:spTgt spid="85"/>
                                        </p:tgtEl>
                                        <p:attrNameLst>
                                          <p:attrName>style.visibility</p:attrName>
                                        </p:attrNameLst>
                                      </p:cBhvr>
                                      <p:to>
                                        <p:strVal val="visible"/>
                                      </p:to>
                                    </p:set>
                                    <p:animEffect transition="in" filter="wipe(down)">
                                      <p:cBhvr>
                                        <p:cTn id="50" dur="250"/>
                                        <p:tgtEl>
                                          <p:spTgt spid="85"/>
                                        </p:tgtEl>
                                      </p:cBhvr>
                                    </p:animEffect>
                                  </p:childTnLst>
                                </p:cTn>
                              </p:par>
                              <p:par>
                                <p:cTn id="51" presetID="22" presetClass="exit" presetSubtype="1" fill="hold" grpId="1" nodeType="withEffect">
                                  <p:stCondLst>
                                    <p:cond delay="1550"/>
                                  </p:stCondLst>
                                  <p:childTnLst>
                                    <p:animEffect transition="out" filter="wipe(up)">
                                      <p:cBhvr>
                                        <p:cTn id="52" dur="250"/>
                                        <p:tgtEl>
                                          <p:spTgt spid="85"/>
                                        </p:tgtEl>
                                      </p:cBhvr>
                                    </p:animEffect>
                                    <p:set>
                                      <p:cBhvr>
                                        <p:cTn id="53" dur="1" fill="hold">
                                          <p:stCondLst>
                                            <p:cond delay="249"/>
                                          </p:stCondLst>
                                        </p:cTn>
                                        <p:tgtEl>
                                          <p:spTgt spid="85"/>
                                        </p:tgtEl>
                                        <p:attrNameLst>
                                          <p:attrName>style.visibility</p:attrName>
                                        </p:attrNameLst>
                                      </p:cBhvr>
                                      <p:to>
                                        <p:strVal val="hidden"/>
                                      </p:to>
                                    </p:set>
                                  </p:childTnLst>
                                </p:cTn>
                              </p:par>
                              <p:par>
                                <p:cTn id="54" presetID="2" presetClass="entr" presetSubtype="4" fill="hold" nodeType="withEffect">
                                  <p:stCondLst>
                                    <p:cond delay="1300"/>
                                  </p:stCondLst>
                                  <p:childTnLst>
                                    <p:set>
                                      <p:cBhvr>
                                        <p:cTn id="55" dur="1" fill="hold">
                                          <p:stCondLst>
                                            <p:cond delay="0"/>
                                          </p:stCondLst>
                                        </p:cTn>
                                        <p:tgtEl>
                                          <p:spTgt spid="61"/>
                                        </p:tgtEl>
                                        <p:attrNameLst>
                                          <p:attrName>style.visibility</p:attrName>
                                        </p:attrNameLst>
                                      </p:cBhvr>
                                      <p:to>
                                        <p:strVal val="visible"/>
                                      </p:to>
                                    </p:set>
                                    <p:anim calcmode="lin" valueType="num">
                                      <p:cBhvr additive="base">
                                        <p:cTn id="56" dur="250" fill="hold"/>
                                        <p:tgtEl>
                                          <p:spTgt spid="61"/>
                                        </p:tgtEl>
                                        <p:attrNameLst>
                                          <p:attrName>ppt_x</p:attrName>
                                        </p:attrNameLst>
                                      </p:cBhvr>
                                      <p:tavLst>
                                        <p:tav tm="0">
                                          <p:val>
                                            <p:strVal val="#ppt_x"/>
                                          </p:val>
                                        </p:tav>
                                        <p:tav tm="100000">
                                          <p:val>
                                            <p:strVal val="#ppt_x"/>
                                          </p:val>
                                        </p:tav>
                                      </p:tavLst>
                                    </p:anim>
                                    <p:anim calcmode="lin" valueType="num">
                                      <p:cBhvr additive="base">
                                        <p:cTn id="57" dur="250" fill="hold"/>
                                        <p:tgtEl>
                                          <p:spTgt spid="61"/>
                                        </p:tgtEl>
                                        <p:attrNameLst>
                                          <p:attrName>ppt_y</p:attrName>
                                        </p:attrNameLst>
                                      </p:cBhvr>
                                      <p:tavLst>
                                        <p:tav tm="0">
                                          <p:val>
                                            <p:strVal val="1+#ppt_h/2"/>
                                          </p:val>
                                        </p:tav>
                                        <p:tav tm="100000">
                                          <p:val>
                                            <p:strVal val="#ppt_y"/>
                                          </p:val>
                                        </p:tav>
                                      </p:tavLst>
                                    </p:anim>
                                  </p:childTnLst>
                                </p:cTn>
                              </p:par>
                              <p:par>
                                <p:cTn id="58" presetID="22" presetClass="entr" presetSubtype="4" fill="hold" grpId="0" nodeType="withEffect">
                                  <p:stCondLst>
                                    <p:cond delay="1200"/>
                                  </p:stCondLst>
                                  <p:childTnLst>
                                    <p:set>
                                      <p:cBhvr>
                                        <p:cTn id="59" dur="1" fill="hold">
                                          <p:stCondLst>
                                            <p:cond delay="0"/>
                                          </p:stCondLst>
                                        </p:cTn>
                                        <p:tgtEl>
                                          <p:spTgt spid="86"/>
                                        </p:tgtEl>
                                        <p:attrNameLst>
                                          <p:attrName>style.visibility</p:attrName>
                                        </p:attrNameLst>
                                      </p:cBhvr>
                                      <p:to>
                                        <p:strVal val="visible"/>
                                      </p:to>
                                    </p:set>
                                    <p:animEffect transition="in" filter="wipe(down)">
                                      <p:cBhvr>
                                        <p:cTn id="60" dur="250"/>
                                        <p:tgtEl>
                                          <p:spTgt spid="86"/>
                                        </p:tgtEl>
                                      </p:cBhvr>
                                    </p:animEffect>
                                  </p:childTnLst>
                                </p:cTn>
                              </p:par>
                              <p:par>
                                <p:cTn id="61" presetID="22" presetClass="exit" presetSubtype="1" fill="hold" grpId="1" nodeType="withEffect">
                                  <p:stCondLst>
                                    <p:cond delay="1450"/>
                                  </p:stCondLst>
                                  <p:childTnLst>
                                    <p:animEffect transition="out" filter="wipe(up)">
                                      <p:cBhvr>
                                        <p:cTn id="62" dur="250"/>
                                        <p:tgtEl>
                                          <p:spTgt spid="86"/>
                                        </p:tgtEl>
                                      </p:cBhvr>
                                    </p:animEffect>
                                    <p:set>
                                      <p:cBhvr>
                                        <p:cTn id="63" dur="1" fill="hold">
                                          <p:stCondLst>
                                            <p:cond delay="249"/>
                                          </p:stCondLst>
                                        </p:cTn>
                                        <p:tgtEl>
                                          <p:spTgt spid="86"/>
                                        </p:tgtEl>
                                        <p:attrNameLst>
                                          <p:attrName>style.visibility</p:attrName>
                                        </p:attrNameLst>
                                      </p:cBhvr>
                                      <p:to>
                                        <p:strVal val="hidden"/>
                                      </p:to>
                                    </p:set>
                                  </p:childTnLst>
                                </p:cTn>
                              </p:par>
                              <p:par>
                                <p:cTn id="64" presetID="2" presetClass="entr" presetSubtype="4" fill="hold" nodeType="withEffect">
                                  <p:stCondLst>
                                    <p:cond delay="1200"/>
                                  </p:stCondLst>
                                  <p:childTnLst>
                                    <p:set>
                                      <p:cBhvr>
                                        <p:cTn id="65" dur="1" fill="hold">
                                          <p:stCondLst>
                                            <p:cond delay="0"/>
                                          </p:stCondLst>
                                        </p:cTn>
                                        <p:tgtEl>
                                          <p:spTgt spid="62"/>
                                        </p:tgtEl>
                                        <p:attrNameLst>
                                          <p:attrName>style.visibility</p:attrName>
                                        </p:attrNameLst>
                                      </p:cBhvr>
                                      <p:to>
                                        <p:strVal val="visible"/>
                                      </p:to>
                                    </p:set>
                                    <p:anim calcmode="lin" valueType="num">
                                      <p:cBhvr additive="base">
                                        <p:cTn id="66" dur="250" fill="hold"/>
                                        <p:tgtEl>
                                          <p:spTgt spid="62"/>
                                        </p:tgtEl>
                                        <p:attrNameLst>
                                          <p:attrName>ppt_x</p:attrName>
                                        </p:attrNameLst>
                                      </p:cBhvr>
                                      <p:tavLst>
                                        <p:tav tm="0">
                                          <p:val>
                                            <p:strVal val="#ppt_x"/>
                                          </p:val>
                                        </p:tav>
                                        <p:tav tm="100000">
                                          <p:val>
                                            <p:strVal val="#ppt_x"/>
                                          </p:val>
                                        </p:tav>
                                      </p:tavLst>
                                    </p:anim>
                                    <p:anim calcmode="lin" valueType="num">
                                      <p:cBhvr additive="base">
                                        <p:cTn id="67" dur="250" fill="hold"/>
                                        <p:tgtEl>
                                          <p:spTgt spid="62"/>
                                        </p:tgtEl>
                                        <p:attrNameLst>
                                          <p:attrName>ppt_y</p:attrName>
                                        </p:attrNameLst>
                                      </p:cBhvr>
                                      <p:tavLst>
                                        <p:tav tm="0">
                                          <p:val>
                                            <p:strVal val="1+#ppt_h/2"/>
                                          </p:val>
                                        </p:tav>
                                        <p:tav tm="100000">
                                          <p:val>
                                            <p:strVal val="#ppt_y"/>
                                          </p:val>
                                        </p:tav>
                                      </p:tavLst>
                                    </p:anim>
                                  </p:childTnLst>
                                </p:cTn>
                              </p:par>
                              <p:par>
                                <p:cTn id="68" presetID="22" presetClass="entr" presetSubtype="4" fill="hold" grpId="0" nodeType="withEffect">
                                  <p:stCondLst>
                                    <p:cond delay="750"/>
                                  </p:stCondLst>
                                  <p:childTnLst>
                                    <p:set>
                                      <p:cBhvr>
                                        <p:cTn id="69" dur="1" fill="hold">
                                          <p:stCondLst>
                                            <p:cond delay="0"/>
                                          </p:stCondLst>
                                        </p:cTn>
                                        <p:tgtEl>
                                          <p:spTgt spid="88"/>
                                        </p:tgtEl>
                                        <p:attrNameLst>
                                          <p:attrName>style.visibility</p:attrName>
                                        </p:attrNameLst>
                                      </p:cBhvr>
                                      <p:to>
                                        <p:strVal val="visible"/>
                                      </p:to>
                                    </p:set>
                                    <p:animEffect transition="in" filter="wipe(down)">
                                      <p:cBhvr>
                                        <p:cTn id="70" dur="250"/>
                                        <p:tgtEl>
                                          <p:spTgt spid="88"/>
                                        </p:tgtEl>
                                      </p:cBhvr>
                                    </p:animEffect>
                                  </p:childTnLst>
                                </p:cTn>
                              </p:par>
                              <p:par>
                                <p:cTn id="71" presetID="22" presetClass="exit" presetSubtype="1" fill="hold" grpId="1" nodeType="withEffect">
                                  <p:stCondLst>
                                    <p:cond delay="1000"/>
                                  </p:stCondLst>
                                  <p:childTnLst>
                                    <p:animEffect transition="out" filter="wipe(up)">
                                      <p:cBhvr>
                                        <p:cTn id="72" dur="250"/>
                                        <p:tgtEl>
                                          <p:spTgt spid="88"/>
                                        </p:tgtEl>
                                      </p:cBhvr>
                                    </p:animEffect>
                                    <p:set>
                                      <p:cBhvr>
                                        <p:cTn id="73" dur="1" fill="hold">
                                          <p:stCondLst>
                                            <p:cond delay="249"/>
                                          </p:stCondLst>
                                        </p:cTn>
                                        <p:tgtEl>
                                          <p:spTgt spid="88"/>
                                        </p:tgtEl>
                                        <p:attrNameLst>
                                          <p:attrName>style.visibility</p:attrName>
                                        </p:attrNameLst>
                                      </p:cBhvr>
                                      <p:to>
                                        <p:strVal val="hidden"/>
                                      </p:to>
                                    </p:set>
                                  </p:childTnLst>
                                </p:cTn>
                              </p:par>
                              <p:par>
                                <p:cTn id="74" presetID="2" presetClass="entr" presetSubtype="4" fill="hold" nodeType="withEffect">
                                  <p:stCondLst>
                                    <p:cond delay="750"/>
                                  </p:stCondLst>
                                  <p:childTnLst>
                                    <p:set>
                                      <p:cBhvr>
                                        <p:cTn id="75" dur="1" fill="hold">
                                          <p:stCondLst>
                                            <p:cond delay="0"/>
                                          </p:stCondLst>
                                        </p:cTn>
                                        <p:tgtEl>
                                          <p:spTgt spid="64"/>
                                        </p:tgtEl>
                                        <p:attrNameLst>
                                          <p:attrName>style.visibility</p:attrName>
                                        </p:attrNameLst>
                                      </p:cBhvr>
                                      <p:to>
                                        <p:strVal val="visible"/>
                                      </p:to>
                                    </p:set>
                                    <p:anim calcmode="lin" valueType="num">
                                      <p:cBhvr additive="base">
                                        <p:cTn id="76" dur="250" fill="hold"/>
                                        <p:tgtEl>
                                          <p:spTgt spid="64"/>
                                        </p:tgtEl>
                                        <p:attrNameLst>
                                          <p:attrName>ppt_x</p:attrName>
                                        </p:attrNameLst>
                                      </p:cBhvr>
                                      <p:tavLst>
                                        <p:tav tm="0">
                                          <p:val>
                                            <p:strVal val="#ppt_x"/>
                                          </p:val>
                                        </p:tav>
                                        <p:tav tm="100000">
                                          <p:val>
                                            <p:strVal val="#ppt_x"/>
                                          </p:val>
                                        </p:tav>
                                      </p:tavLst>
                                    </p:anim>
                                    <p:anim calcmode="lin" valueType="num">
                                      <p:cBhvr additive="base">
                                        <p:cTn id="77" dur="250" fill="hold"/>
                                        <p:tgtEl>
                                          <p:spTgt spid="64"/>
                                        </p:tgtEl>
                                        <p:attrNameLst>
                                          <p:attrName>ppt_y</p:attrName>
                                        </p:attrNameLst>
                                      </p:cBhvr>
                                      <p:tavLst>
                                        <p:tav tm="0">
                                          <p:val>
                                            <p:strVal val="1+#ppt_h/2"/>
                                          </p:val>
                                        </p:tav>
                                        <p:tav tm="100000">
                                          <p:val>
                                            <p:strVal val="#ppt_y"/>
                                          </p:val>
                                        </p:tav>
                                      </p:tavLst>
                                    </p:anim>
                                  </p:childTnLst>
                                </p:cTn>
                              </p:par>
                              <p:par>
                                <p:cTn id="78" presetID="2" presetClass="entr" presetSubtype="2" fill="hold" nodeType="withEffect">
                                  <p:stCondLst>
                                    <p:cond delay="0"/>
                                  </p:stCondLst>
                                  <p:childTnLst>
                                    <p:set>
                                      <p:cBhvr>
                                        <p:cTn id="79" dur="1" fill="hold">
                                          <p:stCondLst>
                                            <p:cond delay="0"/>
                                          </p:stCondLst>
                                        </p:cTn>
                                        <p:tgtEl>
                                          <p:spTgt spid="113"/>
                                        </p:tgtEl>
                                        <p:attrNameLst>
                                          <p:attrName>style.visibility</p:attrName>
                                        </p:attrNameLst>
                                      </p:cBhvr>
                                      <p:to>
                                        <p:strVal val="visible"/>
                                      </p:to>
                                    </p:set>
                                    <p:anim calcmode="lin" valueType="num">
                                      <p:cBhvr additive="base">
                                        <p:cTn id="80" dur="200" fill="hold"/>
                                        <p:tgtEl>
                                          <p:spTgt spid="113"/>
                                        </p:tgtEl>
                                        <p:attrNameLst>
                                          <p:attrName>ppt_x</p:attrName>
                                        </p:attrNameLst>
                                      </p:cBhvr>
                                      <p:tavLst>
                                        <p:tav tm="0">
                                          <p:val>
                                            <p:strVal val="1+#ppt_w/2"/>
                                          </p:val>
                                        </p:tav>
                                        <p:tav tm="100000">
                                          <p:val>
                                            <p:strVal val="#ppt_x"/>
                                          </p:val>
                                        </p:tav>
                                      </p:tavLst>
                                    </p:anim>
                                    <p:anim calcmode="lin" valueType="num">
                                      <p:cBhvr additive="base">
                                        <p:cTn id="81" dur="200" fill="hold"/>
                                        <p:tgtEl>
                                          <p:spTgt spid="1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65" grpId="0" animBg="1"/>
      <p:bldP spid="82" grpId="0" animBg="1"/>
      <p:bldP spid="82" grpId="1" animBg="1"/>
      <p:bldP spid="83" grpId="0" animBg="1"/>
      <p:bldP spid="83" grpId="1" animBg="1"/>
      <p:bldP spid="84" grpId="0" animBg="1"/>
      <p:bldP spid="84" grpId="1" animBg="1"/>
      <p:bldP spid="85" grpId="0" animBg="1"/>
      <p:bldP spid="85" grpId="1" animBg="1"/>
      <p:bldP spid="86" grpId="0" animBg="1"/>
      <p:bldP spid="86" grpId="1" animBg="1"/>
      <p:bldP spid="87" grpId="0" animBg="1"/>
      <p:bldP spid="87" grpId="1" animBg="1"/>
      <p:bldP spid="88" grpId="0" animBg="1"/>
      <p:bldP spid="88" grpId="1" animBg="1"/>
    </p:bld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5" name="矩形 14"/>
          <p:cNvSpPr/>
          <p:nvPr/>
        </p:nvSpPr>
        <p:spPr>
          <a:xfrm>
            <a:off x="0" y="0"/>
            <a:ext cx="9144000" cy="5143500"/>
          </a:xfrm>
          <a:prstGeom prst="rect">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 name="标题 1"/>
          <p:cNvSpPr>
            <a:spLocks noGrp="1"/>
          </p:cNvSpPr>
          <p:nvPr>
            <p:ph type="title"/>
          </p:nvPr>
        </p:nvSpPr>
        <p:spPr>
          <a:xfrm>
            <a:off x="251520" y="631850"/>
            <a:ext cx="2559228" cy="857250"/>
          </a:xfrm>
        </p:spPr>
        <p:txBody>
          <a:bodyPr/>
          <a:lstStyle/>
          <a:p>
            <a:pPr algn="l"/>
            <a:r>
              <a:rPr lang="zh-CN" altLang="en-US" sz="3600" dirty="0" smtClean="0">
                <a:solidFill>
                  <a:schemeClr val="bg1"/>
                </a:solidFill>
                <a:effectLst/>
                <a:latin typeface="微软雅黑" pitchFamily="34" charset="-122"/>
                <a:ea typeface="微软雅黑" pitchFamily="34" charset="-122"/>
              </a:rPr>
              <a:t>系统的不足</a:t>
            </a:r>
            <a:endParaRPr lang="zh-CN" altLang="en-US" dirty="0">
              <a:solidFill>
                <a:schemeClr val="bg1"/>
              </a:solidFill>
              <a:effectLst/>
              <a:latin typeface="微软雅黑" pitchFamily="34" charset="-122"/>
              <a:ea typeface="微软雅黑" pitchFamily="34" charset="-122"/>
            </a:endParaRPr>
          </a:p>
        </p:txBody>
      </p:sp>
      <p:sp>
        <p:nvSpPr>
          <p:cNvPr id="9" name="矩形 8"/>
          <p:cNvSpPr/>
          <p:nvPr/>
        </p:nvSpPr>
        <p:spPr>
          <a:xfrm>
            <a:off x="71438" y="4857766"/>
            <a:ext cx="142844" cy="28573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8929750" y="4857766"/>
            <a:ext cx="142844" cy="28573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10"/>
          <p:cNvGrpSpPr/>
          <p:nvPr/>
        </p:nvGrpSpPr>
        <p:grpSpPr>
          <a:xfrm>
            <a:off x="8699181" y="142091"/>
            <a:ext cx="477064" cy="369332"/>
            <a:chOff x="8699181" y="157879"/>
            <a:chExt cx="477064" cy="410369"/>
          </a:xfrm>
        </p:grpSpPr>
        <p:sp>
          <p:nvSpPr>
            <p:cNvPr id="12" name="矩形 11"/>
            <p:cNvSpPr/>
            <p:nvPr/>
          </p:nvSpPr>
          <p:spPr>
            <a:xfrm>
              <a:off x="8721689" y="167211"/>
              <a:ext cx="432048" cy="360000"/>
            </a:xfrm>
            <a:prstGeom prst="rect">
              <a:avLst/>
            </a:prstGeom>
            <a:solidFill>
              <a:srgbClr val="92D05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14" name="TextBox 13"/>
            <p:cNvSpPr txBox="1"/>
            <p:nvPr/>
          </p:nvSpPr>
          <p:spPr>
            <a:xfrm>
              <a:off x="8699181" y="157879"/>
              <a:ext cx="477064" cy="410369"/>
            </a:xfrm>
            <a:prstGeom prst="rect">
              <a:avLst/>
            </a:prstGeom>
            <a:noFill/>
          </p:spPr>
          <p:txBody>
            <a:bodyPr wrap="square" rtlCol="0">
              <a:spAutoFit/>
            </a:bodyPr>
            <a:lstStyle/>
            <a:p>
              <a:pPr algn="ctr"/>
              <a:r>
                <a:rPr lang="en-US" altLang="zh-CN" dirty="0" smtClean="0">
                  <a:solidFill>
                    <a:schemeClr val="bg1"/>
                  </a:solidFill>
                  <a:latin typeface="Segoe UI Light" pitchFamily="34" charset="0"/>
                  <a:ea typeface="专业字体设计服务/WWW.ZTSGC.COM/" pitchFamily="2" charset="-122"/>
                </a:rPr>
                <a:t>28</a:t>
              </a:r>
              <a:endParaRPr lang="zh-CN" altLang="en-US" dirty="0">
                <a:solidFill>
                  <a:schemeClr val="bg1"/>
                </a:solidFill>
                <a:latin typeface="Segoe UI Light" pitchFamily="34" charset="0"/>
                <a:ea typeface="专业字体设计服务/WWW.ZTSGC.COM/" pitchFamily="2" charset="-122"/>
              </a:endParaRPr>
            </a:p>
          </p:txBody>
        </p:sp>
      </p:grpSp>
      <p:sp>
        <p:nvSpPr>
          <p:cNvPr id="11" name="矩形 10"/>
          <p:cNvSpPr/>
          <p:nvPr/>
        </p:nvSpPr>
        <p:spPr>
          <a:xfrm>
            <a:off x="1619672" y="1864370"/>
            <a:ext cx="1415772" cy="461665"/>
          </a:xfrm>
          <a:prstGeom prst="rect">
            <a:avLst/>
          </a:prstGeom>
        </p:spPr>
        <p:txBody>
          <a:bodyPr wrap="none">
            <a:spAutoFit/>
          </a:bodyPr>
          <a:lstStyle/>
          <a:p>
            <a:r>
              <a:rPr lang="zh-CN" altLang="zh-CN" sz="2400" dirty="0" smtClean="0">
                <a:solidFill>
                  <a:schemeClr val="bg1"/>
                </a:solidFill>
                <a:latin typeface="微软雅黑" pitchFamily="34" charset="-122"/>
                <a:ea typeface="微软雅黑" pitchFamily="34" charset="-122"/>
              </a:rPr>
              <a:t>代码重复</a:t>
            </a:r>
            <a:endParaRPr lang="zh-CN" altLang="en-US" dirty="0">
              <a:solidFill>
                <a:schemeClr val="bg1"/>
              </a:solidFill>
              <a:latin typeface="微软雅黑" pitchFamily="34" charset="-122"/>
              <a:ea typeface="微软雅黑" pitchFamily="34" charset="-122"/>
            </a:endParaRPr>
          </a:p>
        </p:txBody>
      </p:sp>
      <p:sp>
        <p:nvSpPr>
          <p:cNvPr id="13" name="矩形 12"/>
          <p:cNvSpPr/>
          <p:nvPr/>
        </p:nvSpPr>
        <p:spPr>
          <a:xfrm>
            <a:off x="1619672" y="2762374"/>
            <a:ext cx="2031325" cy="461665"/>
          </a:xfrm>
          <a:prstGeom prst="rect">
            <a:avLst/>
          </a:prstGeom>
        </p:spPr>
        <p:txBody>
          <a:bodyPr wrap="none">
            <a:spAutoFit/>
          </a:bodyPr>
          <a:lstStyle/>
          <a:p>
            <a:r>
              <a:rPr lang="zh-CN" altLang="zh-CN" sz="2400" dirty="0" smtClean="0">
                <a:solidFill>
                  <a:schemeClr val="bg1"/>
                </a:solidFill>
                <a:latin typeface="微软雅黑" pitchFamily="34" charset="-122"/>
                <a:ea typeface="微软雅黑" pitchFamily="34" charset="-122"/>
              </a:rPr>
              <a:t>缺乏网上支付</a:t>
            </a:r>
            <a:endParaRPr lang="zh-CN" altLang="en-US" dirty="0">
              <a:solidFill>
                <a:schemeClr val="bg1"/>
              </a:solidFill>
              <a:latin typeface="微软雅黑" pitchFamily="34" charset="-122"/>
              <a:ea typeface="微软雅黑" pitchFamily="34" charset="-122"/>
            </a:endParaRPr>
          </a:p>
        </p:txBody>
      </p:sp>
      <p:sp>
        <p:nvSpPr>
          <p:cNvPr id="16" name="矩形 15"/>
          <p:cNvSpPr/>
          <p:nvPr/>
        </p:nvSpPr>
        <p:spPr>
          <a:xfrm>
            <a:off x="1539156" y="3613770"/>
            <a:ext cx="2646878" cy="461665"/>
          </a:xfrm>
          <a:prstGeom prst="rect">
            <a:avLst/>
          </a:prstGeom>
        </p:spPr>
        <p:txBody>
          <a:bodyPr wrap="none">
            <a:spAutoFit/>
          </a:bodyPr>
          <a:lstStyle/>
          <a:p>
            <a:r>
              <a:rPr lang="zh-CN" altLang="zh-CN" sz="2400" dirty="0" smtClean="0">
                <a:solidFill>
                  <a:schemeClr val="bg1"/>
                </a:solidFill>
                <a:latin typeface="微软雅黑" pitchFamily="34" charset="-122"/>
                <a:ea typeface="微软雅黑" pitchFamily="34" charset="-122"/>
              </a:rPr>
              <a:t>功能模块不够完善</a:t>
            </a:r>
            <a:endParaRPr lang="zh-CN" altLang="en-US" sz="2400" dirty="0">
              <a:solidFill>
                <a:schemeClr val="bg1"/>
              </a:solidFill>
              <a:latin typeface="微软雅黑" pitchFamily="34" charset="-122"/>
              <a:ea typeface="微软雅黑" pitchFamily="34" charset="-122"/>
            </a:endParaRPr>
          </a:p>
        </p:txBody>
      </p:sp>
      <p:sp>
        <p:nvSpPr>
          <p:cNvPr id="17" name="泪滴形 16"/>
          <p:cNvSpPr/>
          <p:nvPr/>
        </p:nvSpPr>
        <p:spPr>
          <a:xfrm>
            <a:off x="1076668" y="1933938"/>
            <a:ext cx="467544" cy="432048"/>
          </a:xfrm>
          <a:prstGeom prst="teardrop">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1</a:t>
            </a:r>
            <a:endParaRPr lang="zh-CN" altLang="en-US" dirty="0"/>
          </a:p>
        </p:txBody>
      </p:sp>
      <p:sp>
        <p:nvSpPr>
          <p:cNvPr id="18" name="泪滴形 17"/>
          <p:cNvSpPr/>
          <p:nvPr/>
        </p:nvSpPr>
        <p:spPr>
          <a:xfrm>
            <a:off x="1043608" y="2787774"/>
            <a:ext cx="467544" cy="432048"/>
          </a:xfrm>
          <a:prstGeom prst="teardrop">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2</a:t>
            </a:r>
            <a:endParaRPr lang="zh-CN" altLang="en-US" dirty="0"/>
          </a:p>
        </p:txBody>
      </p:sp>
      <p:sp>
        <p:nvSpPr>
          <p:cNvPr id="19" name="泪滴形 18"/>
          <p:cNvSpPr/>
          <p:nvPr/>
        </p:nvSpPr>
        <p:spPr>
          <a:xfrm>
            <a:off x="1035100" y="3626470"/>
            <a:ext cx="467544" cy="432048"/>
          </a:xfrm>
          <a:prstGeom prst="teardrop">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3</a:t>
            </a:r>
            <a:endParaRPr lang="zh-CN" altLang="en-US" dirty="0"/>
          </a:p>
        </p:txBody>
      </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200" fill="hold"/>
                                        <p:tgtEl>
                                          <p:spTgt spid="3"/>
                                        </p:tgtEl>
                                        <p:attrNameLst>
                                          <p:attrName>ppt_x</p:attrName>
                                        </p:attrNameLst>
                                      </p:cBhvr>
                                      <p:tavLst>
                                        <p:tav tm="0">
                                          <p:val>
                                            <p:strVal val="1+#ppt_w/2"/>
                                          </p:val>
                                        </p:tav>
                                        <p:tav tm="100000">
                                          <p:val>
                                            <p:strVal val="#ppt_x"/>
                                          </p:val>
                                        </p:tav>
                                      </p:tavLst>
                                    </p:anim>
                                    <p:anim calcmode="lin" valueType="num">
                                      <p:cBhvr additive="base">
                                        <p:cTn id="8" dur="2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slide(fromBottom)">
                                      <p:cBhvr>
                                        <p:cTn id="13" dur="500"/>
                                        <p:tgtEl>
                                          <p:spTgt spid="11"/>
                                        </p:tgtEl>
                                      </p:cBhvr>
                                    </p:animEffect>
                                  </p:childTnLst>
                                </p:cTn>
                              </p:par>
                              <p:par>
                                <p:cTn id="14" presetID="12" presetClass="entr" presetSubtype="4" fill="hold" grpId="0" nodeType="with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slide(fromBottom)">
                                      <p:cBhvr>
                                        <p:cTn id="16" dur="500"/>
                                        <p:tgtEl>
                                          <p:spTgt spid="17"/>
                                        </p:tgtEl>
                                      </p:cBhvr>
                                    </p:animEffect>
                                  </p:childTnLst>
                                </p:cTn>
                              </p:par>
                            </p:childTnLst>
                          </p:cTn>
                        </p:par>
                      </p:childTnLst>
                    </p:cTn>
                  </p:par>
                  <p:par>
                    <p:cTn id="17" fill="hold">
                      <p:stCondLst>
                        <p:cond delay="indefinite"/>
                      </p:stCondLst>
                      <p:childTnLst>
                        <p:par>
                          <p:cTn id="18" fill="hold">
                            <p:stCondLst>
                              <p:cond delay="0"/>
                            </p:stCondLst>
                            <p:childTnLst>
                              <p:par>
                                <p:cTn id="19" presetID="12" presetClass="entr" presetSubtype="4" fill="hold" grpId="0" nodeType="click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slide(fromBottom)">
                                      <p:cBhvr>
                                        <p:cTn id="21" dur="500"/>
                                        <p:tgtEl>
                                          <p:spTgt spid="18"/>
                                        </p:tgtEl>
                                      </p:cBhvr>
                                    </p:animEffect>
                                  </p:childTnLst>
                                </p:cTn>
                              </p:par>
                              <p:par>
                                <p:cTn id="22" presetID="12" presetClass="entr" presetSubtype="4" fill="hold" grpId="0" nodeType="with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slide(fromBottom)">
                                      <p:cBhvr>
                                        <p:cTn id="24" dur="500"/>
                                        <p:tgtEl>
                                          <p:spTgt spid="13"/>
                                        </p:tgtEl>
                                      </p:cBhvr>
                                    </p:animEffect>
                                  </p:childTnLst>
                                </p:cTn>
                              </p:par>
                            </p:childTnLst>
                          </p:cTn>
                        </p:par>
                      </p:childTnLst>
                    </p:cTn>
                  </p:par>
                  <p:par>
                    <p:cTn id="25" fill="hold">
                      <p:stCondLst>
                        <p:cond delay="indefinite"/>
                      </p:stCondLst>
                      <p:childTnLst>
                        <p:par>
                          <p:cTn id="26" fill="hold">
                            <p:stCondLst>
                              <p:cond delay="0"/>
                            </p:stCondLst>
                            <p:childTnLst>
                              <p:par>
                                <p:cTn id="27" presetID="12" presetClass="entr" presetSubtype="4" fill="hold" grpId="0" nodeType="click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slide(fromBottom)">
                                      <p:cBhvr>
                                        <p:cTn id="29" dur="500"/>
                                        <p:tgtEl>
                                          <p:spTgt spid="19"/>
                                        </p:tgtEl>
                                      </p:cBhvr>
                                    </p:animEffect>
                                  </p:childTnLst>
                                </p:cTn>
                              </p:par>
                              <p:par>
                                <p:cTn id="30" presetID="12" presetClass="entr" presetSubtype="4" fill="hold" grpId="0" nodeType="with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slide(fromBottom)">
                                      <p:cBhvr>
                                        <p:cTn id="3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P spid="16" grpId="0"/>
      <p:bldP spid="17" grpId="0" animBg="1"/>
      <p:bldP spid="18" grpId="0" animBg="1"/>
      <p:bldP spid="19"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7452320" y="1275606"/>
            <a:ext cx="1357322" cy="1221590"/>
          </a:xfrm>
          <a:prstGeom prst="rect">
            <a:avLst/>
          </a:prstGeom>
          <a:solidFill>
            <a:srgbClr val="F15C44"/>
          </a:solidFill>
          <a:ln>
            <a:noFill/>
            <a:headEnd type="none" w="med" len="med"/>
            <a:tailEnd type="none" w="med" len="med"/>
          </a:ln>
          <a:effectLst>
            <a:glow rad="228600">
              <a:schemeClr val="accent2">
                <a:satMod val="175000"/>
                <a:alpha val="40000"/>
              </a:schemeClr>
            </a:glow>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vert="horz" wrap="none" lIns="0" tIns="0" rIns="0" bIns="0" numCol="1" rtlCol="0" anchor="ctr" anchorCtr="0" compatLnSpc="1">
            <a:prstTxWarp prst="textNoShape">
              <a:avLst/>
            </a:prstTxWarp>
          </a:bodyPr>
          <a:lstStyle/>
          <a:p>
            <a:pPr algn="ctr" defTabSz="914099">
              <a:lnSpc>
                <a:spcPct val="90000"/>
              </a:lnSpc>
            </a:pPr>
            <a:r>
              <a:rPr lang="zh-CN" altLang="en-US" sz="5400" dirty="0" smtClean="0">
                <a:solidFill>
                  <a:schemeClr val="tx1">
                    <a:lumMod val="95000"/>
                    <a:lumOff val="5000"/>
                  </a:schemeClr>
                </a:solidFill>
                <a:effectLst>
                  <a:glow rad="228600">
                    <a:schemeClr val="accent2">
                      <a:satMod val="175000"/>
                      <a:alpha val="40000"/>
                    </a:schemeClr>
                  </a:glow>
                </a:effectLst>
                <a:latin typeface="微软雅黑" pitchFamily="34" charset="-122"/>
                <a:ea typeface="微软雅黑" pitchFamily="34" charset="-122"/>
              </a:rPr>
              <a:t>总结</a:t>
            </a:r>
            <a:endParaRPr lang="zh-CN" altLang="en-US" sz="2400" dirty="0">
              <a:solidFill>
                <a:schemeClr val="tx1">
                  <a:lumMod val="95000"/>
                  <a:lumOff val="5000"/>
                </a:schemeClr>
              </a:solidFill>
              <a:effectLst>
                <a:glow rad="228600">
                  <a:schemeClr val="accent2">
                    <a:satMod val="175000"/>
                    <a:alpha val="40000"/>
                  </a:schemeClr>
                </a:glow>
              </a:effectLst>
              <a:latin typeface="微软雅黑" pitchFamily="34" charset="-122"/>
              <a:ea typeface="微软雅黑" pitchFamily="34" charset="-122"/>
            </a:endParaRPr>
          </a:p>
        </p:txBody>
      </p:sp>
      <p:sp>
        <p:nvSpPr>
          <p:cNvPr id="8" name="矩形 7"/>
          <p:cNvSpPr/>
          <p:nvPr/>
        </p:nvSpPr>
        <p:spPr>
          <a:xfrm>
            <a:off x="298128" y="1271414"/>
            <a:ext cx="1357322" cy="1221590"/>
          </a:xfrm>
          <a:prstGeom prst="rect">
            <a:avLst/>
          </a:prstGeom>
          <a:solidFill>
            <a:srgbClr val="6BBD46"/>
          </a:soli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none" lIns="0" tIns="0" rIns="0" bIns="0" numCol="1" rtlCol="0" anchor="ctr" anchorCtr="0" compatLnSpc="1">
            <a:prstTxWarp prst="textNoShape">
              <a:avLst/>
            </a:prstTxWarp>
          </a:bodyPr>
          <a:lstStyle/>
          <a:p>
            <a:pPr algn="ctr" defTabSz="914099">
              <a:lnSpc>
                <a:spcPct val="90000"/>
              </a:lnSpc>
            </a:pPr>
            <a:r>
              <a:rPr lang="zh-CN" altLang="en-US" sz="2000" dirty="0" smtClean="0">
                <a:solidFill>
                  <a:schemeClr val="bg1"/>
                </a:solidFill>
                <a:latin typeface="微软雅黑" pitchFamily="34" charset="-122"/>
                <a:ea typeface="微软雅黑" pitchFamily="34" charset="-122"/>
              </a:rPr>
              <a:t>操作简便</a:t>
            </a:r>
            <a:endParaRPr lang="zh-CN" altLang="en-US" sz="2000" dirty="0">
              <a:solidFill>
                <a:schemeClr val="bg1"/>
              </a:solidFill>
              <a:latin typeface="微软雅黑" pitchFamily="34" charset="-122"/>
              <a:ea typeface="微软雅黑" pitchFamily="34" charset="-122"/>
            </a:endParaRPr>
          </a:p>
        </p:txBody>
      </p:sp>
      <p:sp>
        <p:nvSpPr>
          <p:cNvPr id="9" name="矩形 8"/>
          <p:cNvSpPr/>
          <p:nvPr/>
        </p:nvSpPr>
        <p:spPr>
          <a:xfrm>
            <a:off x="1725880" y="1275606"/>
            <a:ext cx="1357322" cy="1221590"/>
          </a:xfrm>
          <a:prstGeom prst="rect">
            <a:avLst/>
          </a:prstGeom>
          <a:solidFill>
            <a:srgbClr val="969696"/>
          </a:solidFill>
          <a:ln w="25400" cap="flat" cmpd="sng" algn="ctr">
            <a:noFill/>
            <a:prstDash val="solid"/>
            <a:headEnd type="none" w="med" len="med"/>
            <a:tailEnd type="none" w="med" len="med"/>
          </a:ln>
          <a:effectLst>
            <a:outerShdw blurRad="40005" dist="22860" dir="5400000" algn="t" rotWithShape="0">
              <a:prstClr val="black">
                <a:alpha val="35000"/>
              </a:prstClr>
            </a:outerShdw>
          </a:effectLst>
        </p:spPr>
        <p:txBody>
          <a:bodyPr vert="horz" wrap="none" lIns="0" tIns="0" rIns="0" bIns="0" numCol="1" rtlCol="0" anchor="ctr" anchorCtr="0" compatLnSpc="1">
            <a:prstTxWarp prst="textNoShape">
              <a:avLst/>
            </a:prstTxWarp>
          </a:bodyPr>
          <a:lstStyle/>
          <a:p>
            <a:pPr indent="-66675" algn="ctr" defTabSz="914099" fontAlgn="base">
              <a:lnSpc>
                <a:spcPct val="90000"/>
              </a:lnSpc>
              <a:spcBef>
                <a:spcPts val="600"/>
              </a:spcBef>
              <a:spcAft>
                <a:spcPct val="0"/>
              </a:spcAft>
            </a:pPr>
            <a:r>
              <a:rPr lang="zh-CN" altLang="en-US" dirty="0" smtClean="0">
                <a:solidFill>
                  <a:schemeClr val="bg1"/>
                </a:solidFill>
                <a:latin typeface="微软雅黑" pitchFamily="34" charset="-122"/>
                <a:ea typeface="微软雅黑" pitchFamily="34" charset="-122"/>
              </a:rPr>
              <a:t>扩展性强</a:t>
            </a:r>
            <a:endParaRPr lang="zh-CN" altLang="en-US" dirty="0">
              <a:solidFill>
                <a:schemeClr val="bg1"/>
              </a:solidFill>
              <a:latin typeface="微软雅黑" pitchFamily="34" charset="-122"/>
              <a:ea typeface="微软雅黑" pitchFamily="34" charset="-122"/>
            </a:endParaRPr>
          </a:p>
        </p:txBody>
      </p:sp>
      <p:sp>
        <p:nvSpPr>
          <p:cNvPr id="10" name="矩形 9"/>
          <p:cNvSpPr/>
          <p:nvPr/>
        </p:nvSpPr>
        <p:spPr>
          <a:xfrm>
            <a:off x="3154640" y="1275606"/>
            <a:ext cx="1357322" cy="1221590"/>
          </a:xfrm>
          <a:prstGeom prst="rect">
            <a:avLst/>
          </a:prstGeom>
          <a:solidFill>
            <a:srgbClr val="4B8EDC"/>
          </a:solidFill>
          <a:ln w="25400" cap="flat" cmpd="sng" algn="ctr">
            <a:noFill/>
            <a:prstDash val="solid"/>
            <a:headEnd type="none" w="med" len="med"/>
            <a:tailEnd type="none" w="med" len="med"/>
          </a:ln>
          <a:effectLst>
            <a:outerShdw blurRad="40005" dist="22860" dir="5400000" algn="t" rotWithShape="0">
              <a:prstClr val="black">
                <a:alpha val="35000"/>
              </a:prstClr>
            </a:outerShdw>
          </a:effectLst>
        </p:spPr>
        <p:txBody>
          <a:bodyPr vert="horz" wrap="none" lIns="0" tIns="0" rIns="0" bIns="0" numCol="1" rtlCol="0" anchor="ctr" anchorCtr="0" compatLnSpc="1">
            <a:prstTxWarp prst="textNoShape">
              <a:avLst/>
            </a:prstTxWarp>
          </a:bodyPr>
          <a:lstStyle/>
          <a:p>
            <a:pPr indent="-66675" algn="ctr" defTabSz="914099" fontAlgn="base">
              <a:lnSpc>
                <a:spcPct val="90000"/>
              </a:lnSpc>
              <a:spcBef>
                <a:spcPts val="600"/>
              </a:spcBef>
              <a:spcAft>
                <a:spcPct val="0"/>
              </a:spcAft>
            </a:pPr>
            <a:r>
              <a:rPr lang="zh-CN" altLang="en-US" dirty="0" smtClean="0">
                <a:solidFill>
                  <a:schemeClr val="bg1"/>
                </a:solidFill>
                <a:latin typeface="微软雅黑" pitchFamily="34" charset="-122"/>
                <a:ea typeface="微软雅黑" pitchFamily="34" charset="-122"/>
              </a:rPr>
              <a:t>实现了简单的</a:t>
            </a:r>
            <a:endParaRPr lang="en-US" altLang="zh-CN" dirty="0" smtClean="0">
              <a:solidFill>
                <a:schemeClr val="bg1"/>
              </a:solidFill>
              <a:latin typeface="微软雅黑" pitchFamily="34" charset="-122"/>
              <a:ea typeface="微软雅黑" pitchFamily="34" charset="-122"/>
            </a:endParaRPr>
          </a:p>
          <a:p>
            <a:pPr indent="-66675" algn="ctr" defTabSz="914099" fontAlgn="base">
              <a:lnSpc>
                <a:spcPct val="90000"/>
              </a:lnSpc>
              <a:spcBef>
                <a:spcPts val="600"/>
              </a:spcBef>
              <a:spcAft>
                <a:spcPct val="0"/>
              </a:spcAft>
            </a:pPr>
            <a:r>
              <a:rPr lang="zh-CN" altLang="en-US" dirty="0" smtClean="0">
                <a:solidFill>
                  <a:schemeClr val="bg1"/>
                </a:solidFill>
                <a:latin typeface="微软雅黑" pitchFamily="34" charset="-122"/>
                <a:ea typeface="微软雅黑" pitchFamily="34" charset="-122"/>
              </a:rPr>
              <a:t>在线交易</a:t>
            </a:r>
            <a:endParaRPr lang="zh-CN" altLang="en-US" dirty="0">
              <a:solidFill>
                <a:schemeClr val="bg1"/>
              </a:solidFill>
              <a:latin typeface="微软雅黑" pitchFamily="34" charset="-122"/>
              <a:ea typeface="微软雅黑" pitchFamily="34" charset="-122"/>
            </a:endParaRPr>
          </a:p>
        </p:txBody>
      </p:sp>
      <p:sp>
        <p:nvSpPr>
          <p:cNvPr id="11" name="矩形 10"/>
          <p:cNvSpPr/>
          <p:nvPr/>
        </p:nvSpPr>
        <p:spPr>
          <a:xfrm>
            <a:off x="4583400" y="1275606"/>
            <a:ext cx="1357322" cy="1221590"/>
          </a:xfrm>
          <a:prstGeom prst="rect">
            <a:avLst/>
          </a:prstGeom>
          <a:solidFill>
            <a:srgbClr val="F09B20"/>
          </a:soli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none" lIns="0" tIns="0" rIns="0" bIns="0" numCol="1" rtlCol="0" anchor="ctr" anchorCtr="0" compatLnSpc="1">
            <a:prstTxWarp prst="textNoShape">
              <a:avLst/>
            </a:prstTxWarp>
          </a:bodyPr>
          <a:lstStyle/>
          <a:p>
            <a:pPr algn="ctr" defTabSz="914099">
              <a:lnSpc>
                <a:spcPct val="90000"/>
              </a:lnSpc>
            </a:pPr>
            <a:r>
              <a:rPr lang="zh-CN" altLang="en-US" dirty="0" smtClean="0">
                <a:latin typeface="微软雅黑" pitchFamily="34" charset="-122"/>
                <a:ea typeface="微软雅黑" pitchFamily="34" charset="-122"/>
              </a:rPr>
              <a:t>对错误的</a:t>
            </a:r>
            <a:endParaRPr lang="en-US" altLang="zh-CN" dirty="0" smtClean="0">
              <a:latin typeface="微软雅黑" pitchFamily="34" charset="-122"/>
              <a:ea typeface="微软雅黑" pitchFamily="34" charset="-122"/>
            </a:endParaRPr>
          </a:p>
          <a:p>
            <a:pPr algn="ctr" defTabSz="914099">
              <a:lnSpc>
                <a:spcPct val="90000"/>
              </a:lnSpc>
            </a:pPr>
            <a:r>
              <a:rPr lang="zh-CN" altLang="en-US" dirty="0" smtClean="0">
                <a:latin typeface="微软雅黑" pitchFamily="34" charset="-122"/>
                <a:ea typeface="微软雅黑" pitchFamily="34" charset="-122"/>
              </a:rPr>
              <a:t>处理</a:t>
            </a:r>
            <a:endParaRPr lang="zh-CN" altLang="en-US" dirty="0">
              <a:latin typeface="微软雅黑" pitchFamily="34" charset="-122"/>
              <a:ea typeface="微软雅黑" pitchFamily="34" charset="-122"/>
            </a:endParaRPr>
          </a:p>
        </p:txBody>
      </p:sp>
      <p:sp>
        <p:nvSpPr>
          <p:cNvPr id="12" name="矩形 11"/>
          <p:cNvSpPr/>
          <p:nvPr/>
        </p:nvSpPr>
        <p:spPr>
          <a:xfrm>
            <a:off x="6012160" y="1275606"/>
            <a:ext cx="1357322" cy="1221590"/>
          </a:xfrm>
          <a:prstGeom prst="rect">
            <a:avLst/>
          </a:prstGeom>
          <a:solidFill>
            <a:srgbClr val="009DE1"/>
          </a:soli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none" lIns="0" tIns="0" rIns="0" bIns="0" numCol="1" rtlCol="0" anchor="ctr" anchorCtr="0" compatLnSpc="1">
            <a:prstTxWarp prst="textNoShape">
              <a:avLst/>
            </a:prstTxWarp>
          </a:bodyPr>
          <a:lstStyle/>
          <a:p>
            <a:pPr algn="ctr" defTabSz="914099">
              <a:lnSpc>
                <a:spcPct val="90000"/>
              </a:lnSpc>
            </a:pPr>
            <a:r>
              <a:rPr lang="zh-CN" altLang="en-US" dirty="0" smtClean="0">
                <a:latin typeface="微软雅黑" pitchFamily="34" charset="-122"/>
                <a:ea typeface="微软雅黑" pitchFamily="34" charset="-122"/>
              </a:rPr>
              <a:t>系统数据库</a:t>
            </a:r>
            <a:endParaRPr lang="en-US" altLang="zh-CN" dirty="0" smtClean="0">
              <a:latin typeface="微软雅黑" pitchFamily="34" charset="-122"/>
              <a:ea typeface="微软雅黑" pitchFamily="34" charset="-122"/>
            </a:endParaRPr>
          </a:p>
          <a:p>
            <a:pPr algn="ctr" defTabSz="914099">
              <a:lnSpc>
                <a:spcPct val="90000"/>
              </a:lnSpc>
            </a:pPr>
            <a:r>
              <a:rPr lang="zh-CN" altLang="en-US" dirty="0" smtClean="0">
                <a:latin typeface="微软雅黑" pitchFamily="34" charset="-122"/>
                <a:ea typeface="微软雅黑" pitchFamily="34" charset="-122"/>
              </a:rPr>
              <a:t>安全性高</a:t>
            </a:r>
            <a:endParaRPr lang="zh-CN" altLang="en-US" dirty="0">
              <a:latin typeface="微软雅黑" pitchFamily="34" charset="-122"/>
              <a:ea typeface="微软雅黑" pitchFamily="34" charset="-122"/>
            </a:endParaRPr>
          </a:p>
        </p:txBody>
      </p:sp>
      <p:sp>
        <p:nvSpPr>
          <p:cNvPr id="16" name="矩形 15"/>
          <p:cNvSpPr/>
          <p:nvPr/>
        </p:nvSpPr>
        <p:spPr>
          <a:xfrm>
            <a:off x="1738288" y="1275606"/>
            <a:ext cx="1357322" cy="1221590"/>
          </a:xfrm>
          <a:prstGeom prst="rect">
            <a:avLst/>
          </a:prstGeom>
          <a:solidFill>
            <a:srgbClr val="4B8EDC"/>
          </a:solidFill>
          <a:ln w="25400" cap="flat" cmpd="sng" algn="ctr">
            <a:noFill/>
            <a:prstDash val="solid"/>
            <a:headEnd type="none" w="med" len="med"/>
            <a:tailEnd type="none" w="med" len="med"/>
          </a:ln>
          <a:effectLst>
            <a:outerShdw blurRad="40005" dist="22860" dir="5400000" algn="t" rotWithShape="0">
              <a:prstClr val="black">
                <a:alpha val="35000"/>
              </a:prstClr>
            </a:outerShdw>
          </a:effectLst>
        </p:spPr>
        <p:txBody>
          <a:bodyPr vert="horz" wrap="none" lIns="0" tIns="0" rIns="0" bIns="0" numCol="1" rtlCol="0" anchor="ctr" anchorCtr="0" compatLnSpc="1">
            <a:prstTxWarp prst="textNoShape">
              <a:avLst/>
            </a:prstTxWarp>
          </a:bodyPr>
          <a:lstStyle/>
          <a:p>
            <a:pPr indent="-66675" algn="ctr" defTabSz="914099" fontAlgn="base">
              <a:lnSpc>
                <a:spcPct val="90000"/>
              </a:lnSpc>
              <a:spcBef>
                <a:spcPts val="600"/>
              </a:spcBef>
              <a:spcAft>
                <a:spcPct val="0"/>
              </a:spcAft>
            </a:pPr>
            <a:r>
              <a:rPr lang="zh-CN" altLang="en-US" dirty="0" smtClean="0">
                <a:solidFill>
                  <a:schemeClr val="bg1"/>
                </a:solidFill>
                <a:latin typeface="微软雅黑" pitchFamily="34" charset="-122"/>
                <a:ea typeface="微软雅黑" pitchFamily="34" charset="-122"/>
              </a:rPr>
              <a:t>更好的物流</a:t>
            </a:r>
            <a:endParaRPr lang="zh-CN" altLang="en-US" dirty="0">
              <a:solidFill>
                <a:schemeClr val="bg1"/>
              </a:solidFill>
              <a:latin typeface="微软雅黑" pitchFamily="34" charset="-122"/>
              <a:ea typeface="微软雅黑" pitchFamily="34" charset="-122"/>
            </a:endParaRPr>
          </a:p>
        </p:txBody>
      </p:sp>
      <p:sp>
        <p:nvSpPr>
          <p:cNvPr id="17" name="矩形 16"/>
          <p:cNvSpPr/>
          <p:nvPr/>
        </p:nvSpPr>
        <p:spPr>
          <a:xfrm>
            <a:off x="3157240" y="1275606"/>
            <a:ext cx="1357322" cy="1221590"/>
          </a:xfrm>
          <a:prstGeom prst="rect">
            <a:avLst/>
          </a:prstGeom>
          <a:solidFill>
            <a:srgbClr val="F09B20"/>
          </a:soli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none" lIns="0" tIns="0" rIns="0" bIns="0" numCol="1" rtlCol="0" anchor="ctr" anchorCtr="0" compatLnSpc="1">
            <a:prstTxWarp prst="textNoShape">
              <a:avLst/>
            </a:prstTxWarp>
          </a:bodyPr>
          <a:lstStyle/>
          <a:p>
            <a:pPr algn="ctr" defTabSz="914099">
              <a:lnSpc>
                <a:spcPct val="90000"/>
              </a:lnSpc>
            </a:pPr>
            <a:r>
              <a:rPr lang="zh-CN" altLang="en-US" dirty="0" smtClean="0">
                <a:latin typeface="微软雅黑" pitchFamily="34" charset="-122"/>
                <a:ea typeface="微软雅黑" pitchFamily="34" charset="-122"/>
              </a:rPr>
              <a:t>更人性化的</a:t>
            </a:r>
            <a:endParaRPr lang="en-US" altLang="zh-CN" dirty="0" smtClean="0">
              <a:latin typeface="微软雅黑" pitchFamily="34" charset="-122"/>
              <a:ea typeface="微软雅黑" pitchFamily="34" charset="-122"/>
            </a:endParaRPr>
          </a:p>
          <a:p>
            <a:pPr algn="ctr" defTabSz="914099">
              <a:lnSpc>
                <a:spcPct val="90000"/>
              </a:lnSpc>
            </a:pPr>
            <a:r>
              <a:rPr lang="zh-CN" altLang="en-US" dirty="0" smtClean="0">
                <a:latin typeface="微软雅黑" pitchFamily="34" charset="-122"/>
                <a:ea typeface="微软雅黑" pitchFamily="34" charset="-122"/>
              </a:rPr>
              <a:t>界面</a:t>
            </a:r>
            <a:endParaRPr lang="zh-CN" altLang="en-US" dirty="0">
              <a:latin typeface="微软雅黑" pitchFamily="34" charset="-122"/>
              <a:ea typeface="微软雅黑" pitchFamily="34" charset="-122"/>
            </a:endParaRPr>
          </a:p>
        </p:txBody>
      </p:sp>
      <p:sp>
        <p:nvSpPr>
          <p:cNvPr id="18" name="矩形 17"/>
          <p:cNvSpPr/>
          <p:nvPr/>
        </p:nvSpPr>
        <p:spPr>
          <a:xfrm>
            <a:off x="4572000" y="1275606"/>
            <a:ext cx="1357322" cy="1221590"/>
          </a:xfrm>
          <a:prstGeom prst="rect">
            <a:avLst/>
          </a:prstGeom>
          <a:solidFill>
            <a:srgbClr val="009DE1"/>
          </a:soli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none" lIns="0" tIns="0" rIns="0" bIns="0" numCol="1" rtlCol="0" anchor="ctr" anchorCtr="0" compatLnSpc="1">
            <a:prstTxWarp prst="textNoShape">
              <a:avLst/>
            </a:prstTxWarp>
          </a:bodyPr>
          <a:lstStyle/>
          <a:p>
            <a:pPr algn="ctr" defTabSz="914099">
              <a:lnSpc>
                <a:spcPct val="90000"/>
              </a:lnSpc>
            </a:pPr>
            <a:r>
              <a:rPr lang="zh-CN" altLang="en-US" dirty="0" smtClean="0">
                <a:latin typeface="微软雅黑" pitchFamily="34" charset="-122"/>
                <a:ea typeface="微软雅黑" pitchFamily="34" charset="-122"/>
              </a:rPr>
              <a:t>更安全的</a:t>
            </a:r>
            <a:endParaRPr lang="en-US" altLang="zh-CN" dirty="0" smtClean="0">
              <a:latin typeface="微软雅黑" pitchFamily="34" charset="-122"/>
              <a:ea typeface="微软雅黑" pitchFamily="34" charset="-122"/>
            </a:endParaRPr>
          </a:p>
          <a:p>
            <a:pPr algn="ctr" defTabSz="914099">
              <a:lnSpc>
                <a:spcPct val="90000"/>
              </a:lnSpc>
            </a:pPr>
            <a:r>
              <a:rPr lang="zh-CN" altLang="en-US" dirty="0" smtClean="0">
                <a:latin typeface="微软雅黑" pitchFamily="34" charset="-122"/>
                <a:ea typeface="微软雅黑" pitchFamily="34" charset="-122"/>
              </a:rPr>
              <a:t>支付平台</a:t>
            </a:r>
            <a:endParaRPr lang="zh-CN" altLang="en-US" dirty="0">
              <a:latin typeface="微软雅黑" pitchFamily="34" charset="-122"/>
              <a:ea typeface="微软雅黑" pitchFamily="34" charset="-122"/>
            </a:endParaRPr>
          </a:p>
        </p:txBody>
      </p:sp>
      <p:sp>
        <p:nvSpPr>
          <p:cNvPr id="19" name="矩形 18"/>
          <p:cNvSpPr/>
          <p:nvPr/>
        </p:nvSpPr>
        <p:spPr>
          <a:xfrm>
            <a:off x="6012160" y="1275606"/>
            <a:ext cx="1357322" cy="1221590"/>
          </a:xfrm>
          <a:prstGeom prst="rect">
            <a:avLst/>
          </a:prstGeom>
          <a:solidFill>
            <a:srgbClr val="969696"/>
          </a:solidFill>
          <a:ln w="25400" cap="flat" cmpd="sng" algn="ctr">
            <a:noFill/>
            <a:prstDash val="solid"/>
            <a:headEnd type="none" w="med" len="med"/>
            <a:tailEnd type="none" w="med" len="med"/>
          </a:ln>
          <a:effectLst>
            <a:outerShdw blurRad="40005" dist="22860" dir="5400000" algn="t" rotWithShape="0">
              <a:prstClr val="black">
                <a:alpha val="35000"/>
              </a:prstClr>
            </a:outerShdw>
          </a:effectLst>
        </p:spPr>
        <p:txBody>
          <a:bodyPr vert="horz" wrap="none" lIns="0" tIns="0" rIns="0" bIns="0" numCol="1" rtlCol="0" anchor="ctr" anchorCtr="0" compatLnSpc="1">
            <a:prstTxWarp prst="textNoShape">
              <a:avLst/>
            </a:prstTxWarp>
          </a:bodyPr>
          <a:lstStyle/>
          <a:p>
            <a:pPr indent="-66675" algn="ctr" defTabSz="914099" fontAlgn="base">
              <a:lnSpc>
                <a:spcPct val="90000"/>
              </a:lnSpc>
              <a:spcBef>
                <a:spcPts val="600"/>
              </a:spcBef>
              <a:spcAft>
                <a:spcPct val="0"/>
              </a:spcAft>
            </a:pPr>
            <a:r>
              <a:rPr lang="zh-CN" altLang="en-US" dirty="0" smtClean="0">
                <a:solidFill>
                  <a:schemeClr val="bg1"/>
                </a:solidFill>
                <a:latin typeface="微软雅黑" pitchFamily="34" charset="-122"/>
                <a:ea typeface="微软雅黑" pitchFamily="34" charset="-122"/>
              </a:rPr>
              <a:t>更真实的</a:t>
            </a:r>
            <a:endParaRPr lang="en-US" altLang="zh-CN" dirty="0" smtClean="0">
              <a:solidFill>
                <a:schemeClr val="bg1"/>
              </a:solidFill>
              <a:latin typeface="微软雅黑" pitchFamily="34" charset="-122"/>
              <a:ea typeface="微软雅黑" pitchFamily="34" charset="-122"/>
            </a:endParaRPr>
          </a:p>
          <a:p>
            <a:pPr indent="-66675" algn="ctr" defTabSz="914099" fontAlgn="base">
              <a:lnSpc>
                <a:spcPct val="90000"/>
              </a:lnSpc>
              <a:spcBef>
                <a:spcPts val="600"/>
              </a:spcBef>
              <a:spcAft>
                <a:spcPct val="0"/>
              </a:spcAft>
            </a:pPr>
            <a:r>
              <a:rPr lang="zh-CN" altLang="en-US" dirty="0" smtClean="0">
                <a:solidFill>
                  <a:schemeClr val="bg1"/>
                </a:solidFill>
                <a:latin typeface="微软雅黑" pitchFamily="34" charset="-122"/>
                <a:ea typeface="微软雅黑" pitchFamily="34" charset="-122"/>
              </a:rPr>
              <a:t>用户身份</a:t>
            </a:r>
            <a:endParaRPr lang="zh-CN" altLang="en-US" dirty="0">
              <a:solidFill>
                <a:schemeClr val="bg1"/>
              </a:solidFill>
              <a:latin typeface="微软雅黑" pitchFamily="34" charset="-122"/>
              <a:ea typeface="微软雅黑" pitchFamily="34" charset="-122"/>
            </a:endParaRPr>
          </a:p>
        </p:txBody>
      </p:sp>
      <p:sp>
        <p:nvSpPr>
          <p:cNvPr id="20" name="矩形 19"/>
          <p:cNvSpPr/>
          <p:nvPr/>
        </p:nvSpPr>
        <p:spPr>
          <a:xfrm>
            <a:off x="7452320" y="1275606"/>
            <a:ext cx="1357322" cy="1221590"/>
          </a:xfrm>
          <a:prstGeom prst="rect">
            <a:avLst/>
          </a:prstGeom>
          <a:solidFill>
            <a:srgbClr val="6BBD46"/>
          </a:soli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none" lIns="0" tIns="0" rIns="0" bIns="0" numCol="1" rtlCol="0" anchor="ctr" anchorCtr="0" compatLnSpc="1">
            <a:prstTxWarp prst="textNoShape">
              <a:avLst/>
            </a:prstTxWarp>
          </a:bodyPr>
          <a:lstStyle/>
          <a:p>
            <a:pPr algn="ctr" defTabSz="914099">
              <a:lnSpc>
                <a:spcPct val="90000"/>
              </a:lnSpc>
            </a:pPr>
            <a:r>
              <a:rPr lang="zh-CN" altLang="en-US" sz="2000" dirty="0" smtClean="0">
                <a:solidFill>
                  <a:schemeClr val="bg1"/>
                </a:solidFill>
                <a:latin typeface="微软雅黑" pitchFamily="34" charset="-122"/>
                <a:ea typeface="微软雅黑" pitchFamily="34" charset="-122"/>
              </a:rPr>
              <a:t>更好的</a:t>
            </a:r>
            <a:endParaRPr lang="en-US" altLang="zh-CN" sz="2000" dirty="0" smtClean="0">
              <a:solidFill>
                <a:schemeClr val="bg1"/>
              </a:solidFill>
              <a:latin typeface="微软雅黑" pitchFamily="34" charset="-122"/>
              <a:ea typeface="微软雅黑" pitchFamily="34" charset="-122"/>
            </a:endParaRPr>
          </a:p>
          <a:p>
            <a:pPr algn="ctr" defTabSz="914099">
              <a:lnSpc>
                <a:spcPct val="90000"/>
              </a:lnSpc>
            </a:pPr>
            <a:r>
              <a:rPr lang="zh-CN" altLang="en-US" sz="2000" dirty="0" smtClean="0">
                <a:solidFill>
                  <a:schemeClr val="bg1"/>
                </a:solidFill>
                <a:latin typeface="微软雅黑" pitchFamily="34" charset="-122"/>
                <a:ea typeface="微软雅黑" pitchFamily="34" charset="-122"/>
              </a:rPr>
              <a:t>技术专家</a:t>
            </a:r>
            <a:endParaRPr lang="en-US" altLang="zh-CN" sz="2000" dirty="0" smtClean="0">
              <a:solidFill>
                <a:schemeClr val="bg1"/>
              </a:solidFill>
              <a:latin typeface="微软雅黑" pitchFamily="34" charset="-122"/>
              <a:ea typeface="微软雅黑" pitchFamily="34" charset="-122"/>
            </a:endParaRPr>
          </a:p>
          <a:p>
            <a:pPr algn="ctr" defTabSz="914099">
              <a:lnSpc>
                <a:spcPct val="90000"/>
              </a:lnSpc>
            </a:pPr>
            <a:r>
              <a:rPr lang="zh-CN" altLang="en-US" sz="2000" dirty="0" smtClean="0">
                <a:solidFill>
                  <a:schemeClr val="bg1"/>
                </a:solidFill>
                <a:latin typeface="微软雅黑" pitchFamily="34" charset="-122"/>
                <a:ea typeface="微软雅黑" pitchFamily="34" charset="-122"/>
              </a:rPr>
              <a:t>持续维护</a:t>
            </a:r>
            <a:endParaRPr lang="zh-CN" altLang="en-US" sz="2000" dirty="0">
              <a:solidFill>
                <a:schemeClr val="bg1"/>
              </a:solidFill>
              <a:latin typeface="微软雅黑" pitchFamily="34" charset="-122"/>
              <a:ea typeface="微软雅黑" pitchFamily="34" charset="-122"/>
            </a:endParaRPr>
          </a:p>
        </p:txBody>
      </p:sp>
      <p:sp>
        <p:nvSpPr>
          <p:cNvPr id="42" name="矩形 41"/>
          <p:cNvSpPr/>
          <p:nvPr/>
        </p:nvSpPr>
        <p:spPr>
          <a:xfrm>
            <a:off x="0" y="3003798"/>
            <a:ext cx="9144000" cy="1414472"/>
          </a:xfrm>
          <a:prstGeom prst="rect">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dirty="0" smtClean="0"/>
          </a:p>
        </p:txBody>
      </p:sp>
      <p:sp>
        <p:nvSpPr>
          <p:cNvPr id="62465" name="Rectangle 1"/>
          <p:cNvSpPr>
            <a:spLocks noChangeArrowheads="1"/>
          </p:cNvSpPr>
          <p:nvPr/>
        </p:nvSpPr>
        <p:spPr bwMode="auto">
          <a:xfrm>
            <a:off x="38100" y="3291830"/>
            <a:ext cx="9144000"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r>
              <a:rPr kumimoji="0" lang="zh-CN" altLang="en-US" sz="1800" b="0" i="0" u="none" strike="noStrike" cap="none" normalizeH="0" baseline="0" dirty="0" smtClean="0">
                <a:ln>
                  <a:noFill/>
                </a:ln>
                <a:solidFill>
                  <a:schemeClr val="bg1"/>
                </a:solidFill>
                <a:effectLst/>
                <a:latin typeface="微软雅黑" pitchFamily="34" charset="-122"/>
                <a:ea typeface="微软雅黑" pitchFamily="34" charset="-122"/>
              </a:rPr>
              <a:t>本论文</a:t>
            </a:r>
            <a:r>
              <a:rPr lang="zh-CN" altLang="en-US" dirty="0" smtClean="0">
                <a:solidFill>
                  <a:schemeClr val="bg1"/>
                </a:solidFill>
                <a:latin typeface="微软雅黑" pitchFamily="34" charset="-122"/>
                <a:ea typeface="微软雅黑" pitchFamily="34" charset="-122"/>
              </a:rPr>
              <a:t>所设计开发的在线销售系统</a:t>
            </a:r>
            <a:r>
              <a:rPr kumimoji="0" lang="zh-CN" altLang="en-US" sz="1800" b="0" i="0" u="none" strike="noStrike" cap="none" normalizeH="0" baseline="0" dirty="0" smtClean="0">
                <a:ln>
                  <a:noFill/>
                </a:ln>
                <a:solidFill>
                  <a:schemeClr val="bg1"/>
                </a:solidFill>
                <a:effectLst/>
                <a:latin typeface="微软雅黑" pitchFamily="34" charset="-122"/>
                <a:ea typeface="微软雅黑" pitchFamily="34" charset="-122"/>
              </a:rPr>
              <a:t>，对在线销售网站进行系统分析，并根据系统分析设计出具体的网站</a:t>
            </a:r>
            <a:r>
              <a:rPr lang="zh-CN" altLang="en-US" dirty="0" smtClean="0">
                <a:solidFill>
                  <a:schemeClr val="bg1"/>
                </a:solidFill>
                <a:latin typeface="微软雅黑" pitchFamily="34" charset="-122"/>
                <a:ea typeface="微软雅黑" pitchFamily="34" charset="-122"/>
              </a:rPr>
              <a:t>。本文设计开发的系统对于简单的网络交易能够实现，对于音响中小型企业的在线销售系统的搭建有一定的指导意义</a:t>
            </a:r>
            <a:endParaRPr lang="en-US" altLang="zh-CN" dirty="0" smtClean="0">
              <a:solidFill>
                <a:schemeClr val="bg1"/>
              </a:solidFill>
              <a:latin typeface="微软雅黑" pitchFamily="34" charset="-122"/>
              <a:ea typeface="微软雅黑" pitchFamily="34" charset="-122"/>
            </a:endParaRPr>
          </a:p>
        </p:txBody>
      </p:sp>
      <p:sp>
        <p:nvSpPr>
          <p:cNvPr id="44" name="矩形 43"/>
          <p:cNvSpPr/>
          <p:nvPr/>
        </p:nvSpPr>
        <p:spPr>
          <a:xfrm>
            <a:off x="88900" y="3296022"/>
            <a:ext cx="8858280" cy="923330"/>
          </a:xfrm>
          <a:prstGeom prst="rect">
            <a:avLst/>
          </a:prstGeom>
        </p:spPr>
        <p:txBody>
          <a:bodyPr wrap="square">
            <a:spAutoFit/>
          </a:bodyPr>
          <a:lstStyle/>
          <a:p>
            <a:pPr lvl="0" fontAlgn="base">
              <a:spcBef>
                <a:spcPct val="0"/>
              </a:spcBef>
              <a:spcAft>
                <a:spcPct val="0"/>
              </a:spcAft>
            </a:pPr>
            <a:r>
              <a:rPr lang="zh-CN" altLang="en-US" dirty="0" smtClean="0">
                <a:solidFill>
                  <a:schemeClr val="bg1"/>
                </a:solidFill>
                <a:latin typeface="微软雅黑" pitchFamily="34" charset="-122"/>
                <a:ea typeface="微软雅黑" pitchFamily="34" charset="-122"/>
                <a:cs typeface="Times New Roman" pitchFamily="18" charset="0"/>
              </a:rPr>
              <a:t>尽管开发的在线销售系统有一定的网络交易能力，但随着消费者需求的增加，在线销售系统必将迎来新一轮发展。为此，就这几个月的思考，对在线销售系统的发展提出几点希冀：</a:t>
            </a:r>
            <a:endParaRPr lang="zh-CN" altLang="en-US" sz="1200" dirty="0" smtClean="0">
              <a:solidFill>
                <a:schemeClr val="bg1"/>
              </a:solidFill>
              <a:latin typeface="微软雅黑" pitchFamily="34" charset="-122"/>
              <a:ea typeface="微软雅黑" pitchFamily="34" charset="-122"/>
            </a:endParaRPr>
          </a:p>
        </p:txBody>
      </p:sp>
      <p:grpSp>
        <p:nvGrpSpPr>
          <p:cNvPr id="5" name="组合 30"/>
          <p:cNvGrpSpPr/>
          <p:nvPr/>
        </p:nvGrpSpPr>
        <p:grpSpPr>
          <a:xfrm>
            <a:off x="8699181" y="142091"/>
            <a:ext cx="477064" cy="369332"/>
            <a:chOff x="8699181" y="157879"/>
            <a:chExt cx="477064" cy="410369"/>
          </a:xfrm>
        </p:grpSpPr>
        <p:sp>
          <p:nvSpPr>
            <p:cNvPr id="32" name="矩形 31"/>
            <p:cNvSpPr/>
            <p:nvPr/>
          </p:nvSpPr>
          <p:spPr>
            <a:xfrm>
              <a:off x="8721689" y="167211"/>
              <a:ext cx="432048" cy="360000"/>
            </a:xfrm>
            <a:prstGeom prst="rect">
              <a:avLst/>
            </a:prstGeom>
            <a:solidFill>
              <a:srgbClr val="92D05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33" name="TextBox 32"/>
            <p:cNvSpPr txBox="1"/>
            <p:nvPr/>
          </p:nvSpPr>
          <p:spPr>
            <a:xfrm>
              <a:off x="8699181" y="157879"/>
              <a:ext cx="477064" cy="410369"/>
            </a:xfrm>
            <a:prstGeom prst="rect">
              <a:avLst/>
            </a:prstGeom>
            <a:noFill/>
          </p:spPr>
          <p:txBody>
            <a:bodyPr wrap="square" rtlCol="0">
              <a:spAutoFit/>
            </a:bodyPr>
            <a:lstStyle/>
            <a:p>
              <a:pPr algn="ctr"/>
              <a:r>
                <a:rPr lang="en-US" altLang="zh-CN" dirty="0" smtClean="0">
                  <a:solidFill>
                    <a:schemeClr val="bg1"/>
                  </a:solidFill>
                  <a:latin typeface="Segoe UI Light" pitchFamily="34" charset="0"/>
                  <a:ea typeface="专业字体设计服务/WWW.ZTSGC.COM/" pitchFamily="2" charset="-122"/>
                </a:rPr>
                <a:t>29</a:t>
              </a:r>
              <a:endParaRPr lang="zh-CN" altLang="en-US" dirty="0">
                <a:solidFill>
                  <a:schemeClr val="bg1"/>
                </a:solidFill>
                <a:latin typeface="Segoe UI Light" pitchFamily="34" charset="0"/>
                <a:ea typeface="专业字体设计服务/WWW.ZTSGC.COM/" pitchFamily="2" charset="-122"/>
              </a:endParaRPr>
            </a:p>
          </p:txBody>
        </p:sp>
      </p:grpSp>
      <p:cxnSp>
        <p:nvCxnSpPr>
          <p:cNvPr id="31" name="直接连接符 30"/>
          <p:cNvCxnSpPr/>
          <p:nvPr/>
        </p:nvCxnSpPr>
        <p:spPr>
          <a:xfrm flipH="1">
            <a:off x="213965" y="561975"/>
            <a:ext cx="3097958" cy="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34" name="Rectangle 7"/>
          <p:cNvSpPr>
            <a:spLocks noChangeArrowheads="1"/>
          </p:cNvSpPr>
          <p:nvPr/>
        </p:nvSpPr>
        <p:spPr bwMode="auto">
          <a:xfrm>
            <a:off x="0" y="523876"/>
            <a:ext cx="215900" cy="71438"/>
          </a:xfrm>
          <a:prstGeom prst="rect">
            <a:avLst/>
          </a:prstGeom>
          <a:solidFill>
            <a:srgbClr val="00B0F0"/>
          </a:solidFill>
          <a:ln w="9525">
            <a:noFill/>
            <a:miter lim="800000"/>
            <a:headEnd/>
            <a:tailEnd/>
          </a:ln>
        </p:spPr>
        <p:txBody>
          <a:bodyPr wrap="none" anchor="ctr"/>
          <a:lstStyle/>
          <a:p>
            <a:endParaRPr lang="zh-CN" altLang="en-US"/>
          </a:p>
        </p:txBody>
      </p:sp>
      <p:sp>
        <p:nvSpPr>
          <p:cNvPr id="35" name="TextBox 5"/>
          <p:cNvSpPr txBox="1">
            <a:spLocks noChangeArrowheads="1"/>
          </p:cNvSpPr>
          <p:nvPr/>
        </p:nvSpPr>
        <p:spPr bwMode="auto">
          <a:xfrm>
            <a:off x="560314" y="193675"/>
            <a:ext cx="2555875" cy="403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ts val="2563"/>
              </a:lnSpc>
            </a:pPr>
            <a:r>
              <a:rPr lang="zh-CN" altLang="en-US" sz="2000" dirty="0" smtClean="0">
                <a:latin typeface="微软雅黑" pitchFamily="34" charset="-122"/>
                <a:ea typeface="微软雅黑" pitchFamily="34" charset="-122"/>
              </a:rPr>
              <a:t>总结与展望</a:t>
            </a:r>
            <a:endParaRPr lang="en-US" altLang="zh-CN" sz="2000" dirty="0">
              <a:latin typeface="微软雅黑" pitchFamily="34" charset="-122"/>
              <a:ea typeface="微软雅黑" pitchFamily="34" charset="-122"/>
            </a:endParaRPr>
          </a:p>
        </p:txBody>
      </p:sp>
      <p:sp>
        <p:nvSpPr>
          <p:cNvPr id="23" name="矩形 22"/>
          <p:cNvSpPr/>
          <p:nvPr/>
        </p:nvSpPr>
        <p:spPr>
          <a:xfrm>
            <a:off x="285428" y="1275606"/>
            <a:ext cx="1357322" cy="1221590"/>
          </a:xfrm>
          <a:prstGeom prst="rect">
            <a:avLst/>
          </a:prstGeom>
          <a:solidFill>
            <a:srgbClr val="F15C44"/>
          </a:soli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none" lIns="0" tIns="0" rIns="0" bIns="0" numCol="1" rtlCol="0" anchor="ctr" anchorCtr="0" compatLnSpc="1">
            <a:prstTxWarp prst="textNoShape">
              <a:avLst/>
            </a:prstTxWarp>
          </a:bodyPr>
          <a:lstStyle/>
          <a:p>
            <a:pPr algn="ctr" defTabSz="914099">
              <a:lnSpc>
                <a:spcPct val="90000"/>
              </a:lnSpc>
            </a:pPr>
            <a:r>
              <a:rPr lang="zh-CN" altLang="en-US" sz="5400" dirty="0" smtClean="0">
                <a:solidFill>
                  <a:schemeClr val="tx1">
                    <a:lumMod val="95000"/>
                    <a:lumOff val="5000"/>
                  </a:schemeClr>
                </a:solidFill>
                <a:effectLst>
                  <a:glow rad="228600">
                    <a:schemeClr val="accent2">
                      <a:satMod val="175000"/>
                      <a:alpha val="40000"/>
                    </a:schemeClr>
                  </a:glow>
                </a:effectLst>
                <a:latin typeface="微软雅黑" pitchFamily="34" charset="-122"/>
                <a:ea typeface="微软雅黑" pitchFamily="34" charset="-122"/>
              </a:rPr>
              <a:t>展望</a:t>
            </a:r>
            <a:endParaRPr lang="zh-CN" altLang="en-US" sz="5400" dirty="0">
              <a:solidFill>
                <a:schemeClr val="tx1">
                  <a:lumMod val="95000"/>
                  <a:lumOff val="5000"/>
                </a:schemeClr>
              </a:solidFill>
              <a:effectLst>
                <a:glow rad="228600">
                  <a:schemeClr val="accent2">
                    <a:satMod val="175000"/>
                    <a:alpha val="40000"/>
                  </a:schemeClr>
                </a:glow>
              </a:effectLst>
              <a:latin typeface="微软雅黑" pitchFamily="34" charset="-122"/>
              <a:ea typeface="微软雅黑" pitchFamily="34" charset="-122"/>
            </a:endParaRPr>
          </a:p>
        </p:txBody>
      </p:sp>
      <p:sp>
        <p:nvSpPr>
          <p:cNvPr id="36" name="矩形 35"/>
          <p:cNvSpPr/>
          <p:nvPr/>
        </p:nvSpPr>
        <p:spPr>
          <a:xfrm>
            <a:off x="0" y="4587974"/>
            <a:ext cx="9144000" cy="5555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200" fill="hold"/>
                                        <p:tgtEl>
                                          <p:spTgt spid="5"/>
                                        </p:tgtEl>
                                        <p:attrNameLst>
                                          <p:attrName>ppt_x</p:attrName>
                                        </p:attrNameLst>
                                      </p:cBhvr>
                                      <p:tavLst>
                                        <p:tav tm="0">
                                          <p:val>
                                            <p:strVal val="1+#ppt_w/2"/>
                                          </p:val>
                                        </p:tav>
                                        <p:tav tm="100000">
                                          <p:val>
                                            <p:strVal val="#ppt_x"/>
                                          </p:val>
                                        </p:tav>
                                      </p:tavLst>
                                    </p:anim>
                                    <p:anim calcmode="lin" valueType="num">
                                      <p:cBhvr additive="base">
                                        <p:cTn id="8" dur="200" fill="hold"/>
                                        <p:tgtEl>
                                          <p:spTgt spid="5"/>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0"/>
                                  </p:stCondLst>
                                  <p:childTnLst>
                                    <p:set>
                                      <p:cBhvr>
                                        <p:cTn id="10" dur="1" fill="hold">
                                          <p:stCondLst>
                                            <p:cond delay="0"/>
                                          </p:stCondLst>
                                        </p:cTn>
                                        <p:tgtEl>
                                          <p:spTgt spid="62465"/>
                                        </p:tgtEl>
                                        <p:attrNameLst>
                                          <p:attrName>style.visibility</p:attrName>
                                        </p:attrNameLst>
                                      </p:cBhvr>
                                      <p:to>
                                        <p:strVal val="visible"/>
                                      </p:to>
                                    </p:set>
                                    <p:animEffect transition="in" filter="fade">
                                      <p:cBhvr>
                                        <p:cTn id="11" dur="2000"/>
                                        <p:tgtEl>
                                          <p:spTgt spid="62465"/>
                                        </p:tgtEl>
                                      </p:cBhvr>
                                    </p:animEffect>
                                  </p:childTnLst>
                                </p:cTn>
                              </p:par>
                              <p:par>
                                <p:cTn id="12" presetID="12" presetClass="entr" presetSubtype="2" fill="hold" grpId="0" nodeType="with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slide(fromRight)">
                                      <p:cBhvr>
                                        <p:cTn id="14" dur="500"/>
                                        <p:tgtEl>
                                          <p:spTgt spid="12"/>
                                        </p:tgtEl>
                                      </p:cBhvr>
                                    </p:animEffect>
                                  </p:childTnLst>
                                </p:cTn>
                              </p:par>
                              <p:par>
                                <p:cTn id="15" presetID="12" presetClass="entr" presetSubtype="2"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slide(fromRight)">
                                      <p:cBhvr>
                                        <p:cTn id="17" dur="500"/>
                                        <p:tgtEl>
                                          <p:spTgt spid="11"/>
                                        </p:tgtEl>
                                      </p:cBhvr>
                                    </p:animEffect>
                                  </p:childTnLst>
                                </p:cTn>
                              </p:par>
                              <p:par>
                                <p:cTn id="18" presetID="12" presetClass="entr" presetSubtype="2" fill="hold" grpId="0" nodeType="with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slide(fromRight)">
                                      <p:cBhvr>
                                        <p:cTn id="20" dur="500"/>
                                        <p:tgtEl>
                                          <p:spTgt spid="10"/>
                                        </p:tgtEl>
                                      </p:cBhvr>
                                    </p:animEffect>
                                  </p:childTnLst>
                                </p:cTn>
                              </p:par>
                              <p:par>
                                <p:cTn id="21" presetID="12" presetClass="entr" presetSubtype="2"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slide(fromRight)">
                                      <p:cBhvr>
                                        <p:cTn id="23" dur="500"/>
                                        <p:tgtEl>
                                          <p:spTgt spid="9"/>
                                        </p:tgtEl>
                                      </p:cBhvr>
                                    </p:animEffect>
                                  </p:childTnLst>
                                </p:cTn>
                              </p:par>
                              <p:par>
                                <p:cTn id="24" presetID="12" presetClass="entr" presetSubtype="2" fill="hold" grpId="0" nodeType="with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slide(fromRight)">
                                      <p:cBhvr>
                                        <p:cTn id="26" dur="500"/>
                                        <p:tgtEl>
                                          <p:spTgt spid="8"/>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xit" presetSubtype="0" fill="hold" grpId="1" nodeType="clickEffect">
                                  <p:stCondLst>
                                    <p:cond delay="0"/>
                                  </p:stCondLst>
                                  <p:childTnLst>
                                    <p:animEffect transition="out" filter="fade">
                                      <p:cBhvr>
                                        <p:cTn id="30" dur="500"/>
                                        <p:tgtEl>
                                          <p:spTgt spid="62465"/>
                                        </p:tgtEl>
                                      </p:cBhvr>
                                    </p:animEffect>
                                    <p:set>
                                      <p:cBhvr>
                                        <p:cTn id="31" dur="1" fill="hold">
                                          <p:stCondLst>
                                            <p:cond delay="499"/>
                                          </p:stCondLst>
                                        </p:cTn>
                                        <p:tgtEl>
                                          <p:spTgt spid="62465"/>
                                        </p:tgtEl>
                                        <p:attrNameLst>
                                          <p:attrName>style.visibility</p:attrName>
                                        </p:attrNameLst>
                                      </p:cBhvr>
                                      <p:to>
                                        <p:strVal val="hidden"/>
                                      </p:to>
                                    </p:set>
                                  </p:childTnLst>
                                </p:cTn>
                              </p:par>
                            </p:childTnLst>
                          </p:cTn>
                        </p:par>
                        <p:par>
                          <p:cTn id="32" fill="hold">
                            <p:stCondLst>
                              <p:cond delay="500"/>
                            </p:stCondLst>
                            <p:childTnLst>
                              <p:par>
                                <p:cTn id="33" presetID="10" presetClass="entr" presetSubtype="0" fill="hold" grpId="0" nodeType="afterEffect">
                                  <p:stCondLst>
                                    <p:cond delay="0"/>
                                  </p:stCondLst>
                                  <p:childTnLst>
                                    <p:set>
                                      <p:cBhvr>
                                        <p:cTn id="34" dur="1" fill="hold">
                                          <p:stCondLst>
                                            <p:cond delay="0"/>
                                          </p:stCondLst>
                                        </p:cTn>
                                        <p:tgtEl>
                                          <p:spTgt spid="44"/>
                                        </p:tgtEl>
                                        <p:attrNameLst>
                                          <p:attrName>style.visibility</p:attrName>
                                        </p:attrNameLst>
                                      </p:cBhvr>
                                      <p:to>
                                        <p:strVal val="visible"/>
                                      </p:to>
                                    </p:set>
                                    <p:animEffect transition="in" filter="fade">
                                      <p:cBhvr>
                                        <p:cTn id="35" dur="2000"/>
                                        <p:tgtEl>
                                          <p:spTgt spid="44"/>
                                        </p:tgtEl>
                                      </p:cBhvr>
                                    </p:animEffect>
                                  </p:childTnLst>
                                </p:cTn>
                              </p:par>
                              <p:par>
                                <p:cTn id="36" presetID="12" presetClass="entr" presetSubtype="4" fill="hold" grpId="0" nodeType="withEffect">
                                  <p:stCondLst>
                                    <p:cond delay="0"/>
                                  </p:stCondLst>
                                  <p:childTnLst>
                                    <p:set>
                                      <p:cBhvr>
                                        <p:cTn id="37" dur="1" fill="hold">
                                          <p:stCondLst>
                                            <p:cond delay="0"/>
                                          </p:stCondLst>
                                        </p:cTn>
                                        <p:tgtEl>
                                          <p:spTgt spid="23"/>
                                        </p:tgtEl>
                                        <p:attrNameLst>
                                          <p:attrName>style.visibility</p:attrName>
                                        </p:attrNameLst>
                                      </p:cBhvr>
                                      <p:to>
                                        <p:strVal val="visible"/>
                                      </p:to>
                                    </p:set>
                                    <p:animEffect transition="in" filter="slide(fromBottom)">
                                      <p:cBhvr>
                                        <p:cTn id="38" dur="500"/>
                                        <p:tgtEl>
                                          <p:spTgt spid="23"/>
                                        </p:tgtEl>
                                      </p:cBhvr>
                                    </p:animEffect>
                                  </p:childTnLst>
                                </p:cTn>
                              </p:par>
                              <p:par>
                                <p:cTn id="39" presetID="12" presetClass="entr" presetSubtype="8" fill="hold" grpId="0" nodeType="with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slide(fromLeft)">
                                      <p:cBhvr>
                                        <p:cTn id="41" dur="200"/>
                                        <p:tgtEl>
                                          <p:spTgt spid="16"/>
                                        </p:tgtEl>
                                      </p:cBhvr>
                                    </p:animEffect>
                                  </p:childTnLst>
                                </p:cTn>
                              </p:par>
                              <p:par>
                                <p:cTn id="42" presetID="12" presetClass="entr" presetSubtype="8" fill="hold" grpId="0" nodeType="withEffect">
                                  <p:stCondLst>
                                    <p:cond delay="0"/>
                                  </p:stCondLst>
                                  <p:childTnLst>
                                    <p:set>
                                      <p:cBhvr>
                                        <p:cTn id="43" dur="1" fill="hold">
                                          <p:stCondLst>
                                            <p:cond delay="0"/>
                                          </p:stCondLst>
                                        </p:cTn>
                                        <p:tgtEl>
                                          <p:spTgt spid="17"/>
                                        </p:tgtEl>
                                        <p:attrNameLst>
                                          <p:attrName>style.visibility</p:attrName>
                                        </p:attrNameLst>
                                      </p:cBhvr>
                                      <p:to>
                                        <p:strVal val="visible"/>
                                      </p:to>
                                    </p:set>
                                    <p:animEffect transition="in" filter="slide(fromLeft)">
                                      <p:cBhvr>
                                        <p:cTn id="44" dur="200"/>
                                        <p:tgtEl>
                                          <p:spTgt spid="17"/>
                                        </p:tgtEl>
                                      </p:cBhvr>
                                    </p:animEffect>
                                  </p:childTnLst>
                                </p:cTn>
                              </p:par>
                              <p:par>
                                <p:cTn id="45" presetID="12" presetClass="entr" presetSubtype="8" fill="hold" grpId="0" nodeType="with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slide(fromLeft)">
                                      <p:cBhvr>
                                        <p:cTn id="47" dur="200"/>
                                        <p:tgtEl>
                                          <p:spTgt spid="18"/>
                                        </p:tgtEl>
                                      </p:cBhvr>
                                    </p:animEffect>
                                  </p:childTnLst>
                                </p:cTn>
                              </p:par>
                              <p:par>
                                <p:cTn id="48" presetID="12" presetClass="entr" presetSubtype="8" fill="hold" grpId="0" nodeType="withEffect">
                                  <p:stCondLst>
                                    <p:cond delay="0"/>
                                  </p:stCondLst>
                                  <p:childTnLst>
                                    <p:set>
                                      <p:cBhvr>
                                        <p:cTn id="49" dur="1" fill="hold">
                                          <p:stCondLst>
                                            <p:cond delay="0"/>
                                          </p:stCondLst>
                                        </p:cTn>
                                        <p:tgtEl>
                                          <p:spTgt spid="20"/>
                                        </p:tgtEl>
                                        <p:attrNameLst>
                                          <p:attrName>style.visibility</p:attrName>
                                        </p:attrNameLst>
                                      </p:cBhvr>
                                      <p:to>
                                        <p:strVal val="visible"/>
                                      </p:to>
                                    </p:set>
                                    <p:animEffect transition="in" filter="slide(fromLeft)">
                                      <p:cBhvr>
                                        <p:cTn id="50" dur="200"/>
                                        <p:tgtEl>
                                          <p:spTgt spid="20"/>
                                        </p:tgtEl>
                                      </p:cBhvr>
                                    </p:animEffect>
                                  </p:childTnLst>
                                </p:cTn>
                              </p:par>
                              <p:par>
                                <p:cTn id="51" presetID="12" presetClass="entr" presetSubtype="8" fill="hold" grpId="0" nodeType="with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slide(fromLeft)">
                                      <p:cBhvr>
                                        <p:cTn id="53" dur="200"/>
                                        <p:tgtEl>
                                          <p:spTgt spid="19"/>
                                        </p:tgtEl>
                                      </p:cBhvr>
                                    </p:animEffect>
                                  </p:childTnLst>
                                </p:cTn>
                              </p:par>
                              <p:par>
                                <p:cTn id="54" presetID="1" presetClass="exit" presetSubtype="0" fill="hold" grpId="0" nodeType="withEffect">
                                  <p:stCondLst>
                                    <p:cond delay="0"/>
                                  </p:stCondLst>
                                  <p:childTnLst>
                                    <p:set>
                                      <p:cBhvr>
                                        <p:cTn id="55" dur="1" fill="hold">
                                          <p:stCondLst>
                                            <p:cond delay="0"/>
                                          </p:stCondLst>
                                        </p:cTn>
                                        <p:tgtEl>
                                          <p:spTgt spid="2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8" grpId="0" animBg="1"/>
      <p:bldP spid="9" grpId="0" animBg="1"/>
      <p:bldP spid="10" grpId="0" animBg="1"/>
      <p:bldP spid="11" grpId="0" animBg="1"/>
      <p:bldP spid="12" grpId="0" animBg="1"/>
      <p:bldP spid="16" grpId="0" animBg="1"/>
      <p:bldP spid="17" grpId="0" animBg="1"/>
      <p:bldP spid="18" grpId="0" animBg="1"/>
      <p:bldP spid="19" grpId="0" animBg="1"/>
      <p:bldP spid="20" grpId="0" animBg="1"/>
      <p:bldP spid="62465" grpId="0"/>
      <p:bldP spid="62465" grpId="1"/>
      <p:bldP spid="44" grpId="0"/>
      <p:bldP spid="23"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0" y="4155926"/>
            <a:ext cx="9144000" cy="9875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0" y="1993102"/>
            <a:ext cx="9144000" cy="2057414"/>
          </a:xfrm>
          <a:prstGeom prst="rect">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rgbClr val="0070C0"/>
              </a:solidFill>
            </a:endParaRPr>
          </a:p>
        </p:txBody>
      </p:sp>
      <p:sp>
        <p:nvSpPr>
          <p:cNvPr id="2" name="标题 1"/>
          <p:cNvSpPr>
            <a:spLocks noGrp="1"/>
          </p:cNvSpPr>
          <p:nvPr>
            <p:ph type="ctrTitle"/>
          </p:nvPr>
        </p:nvSpPr>
        <p:spPr>
          <a:xfrm>
            <a:off x="1357290" y="1864514"/>
            <a:ext cx="6715172" cy="1478767"/>
          </a:xfrm>
        </p:spPr>
        <p:txBody>
          <a:bodyPr>
            <a:noAutofit/>
          </a:bodyPr>
          <a:lstStyle/>
          <a:p>
            <a:pPr algn="l"/>
            <a:r>
              <a:rPr lang="zh-CN" altLang="en-US" sz="6000" b="1" dirty="0" smtClean="0">
                <a:solidFill>
                  <a:schemeClr val="bg1"/>
                </a:solidFill>
                <a:latin typeface="微软雅黑" pitchFamily="34" charset="-122"/>
                <a:ea typeface="微软雅黑" pitchFamily="34" charset="-122"/>
              </a:rPr>
              <a:t>恳请各位老师指正。</a:t>
            </a:r>
            <a:endParaRPr lang="zh-CN" altLang="en-US" sz="6000" b="1" dirty="0">
              <a:solidFill>
                <a:schemeClr val="bg1"/>
              </a:solidFill>
              <a:latin typeface="微软雅黑" pitchFamily="34" charset="-122"/>
              <a:ea typeface="微软雅黑" pitchFamily="34" charset="-122"/>
            </a:endParaRPr>
          </a:p>
        </p:txBody>
      </p:sp>
      <p:sp>
        <p:nvSpPr>
          <p:cNvPr id="13" name="矩形 12"/>
          <p:cNvSpPr/>
          <p:nvPr/>
        </p:nvSpPr>
        <p:spPr>
          <a:xfrm>
            <a:off x="5643570" y="3072126"/>
            <a:ext cx="2492990" cy="1015663"/>
          </a:xfrm>
          <a:prstGeom prst="rect">
            <a:avLst/>
          </a:prstGeom>
        </p:spPr>
        <p:txBody>
          <a:bodyPr wrap="none">
            <a:spAutoFit/>
          </a:bodyPr>
          <a:lstStyle/>
          <a:p>
            <a:r>
              <a:rPr lang="zh-CN" altLang="en-US" sz="6000" b="1" dirty="0" smtClean="0">
                <a:solidFill>
                  <a:schemeClr val="bg1"/>
                </a:solidFill>
                <a:latin typeface="微软雅黑" pitchFamily="34" charset="-122"/>
                <a:ea typeface="微软雅黑" pitchFamily="34" charset="-122"/>
              </a:rPr>
              <a:t>谢谢！</a:t>
            </a:r>
            <a:endParaRPr lang="zh-CN" altLang="en-US" sz="6000" dirty="0"/>
          </a:p>
        </p:txBody>
      </p:sp>
      <p:sp>
        <p:nvSpPr>
          <p:cNvPr id="15" name="椭圆 14"/>
          <p:cNvSpPr/>
          <p:nvPr/>
        </p:nvSpPr>
        <p:spPr>
          <a:xfrm>
            <a:off x="7884368" y="4299942"/>
            <a:ext cx="714380" cy="642942"/>
          </a:xfrm>
          <a:prstGeom prst="ellipse">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b="1" dirty="0" smtClean="0">
                <a:solidFill>
                  <a:schemeClr val="bg1"/>
                </a:solidFill>
                <a:latin typeface="微软雅黑" pitchFamily="34" charset="-122"/>
                <a:ea typeface="微软雅黑" pitchFamily="34" charset="-122"/>
              </a:rPr>
              <a:t>完</a:t>
            </a:r>
            <a:endParaRPr lang="zh-CN" altLang="en-US" sz="4000" b="1" dirty="0">
              <a:solidFill>
                <a:schemeClr val="bg1"/>
              </a:solidFill>
              <a:latin typeface="微软雅黑" pitchFamily="34" charset="-122"/>
              <a:ea typeface="微软雅黑" pitchFamily="34" charset="-122"/>
            </a:endParaRPr>
          </a:p>
        </p:txBody>
      </p:sp>
      <p:grpSp>
        <p:nvGrpSpPr>
          <p:cNvPr id="18" name="组合 17"/>
          <p:cNvGrpSpPr/>
          <p:nvPr/>
        </p:nvGrpSpPr>
        <p:grpSpPr>
          <a:xfrm>
            <a:off x="3491880" y="123478"/>
            <a:ext cx="2016224" cy="1728192"/>
            <a:chOff x="6643702" y="142858"/>
            <a:chExt cx="2286016" cy="2714644"/>
          </a:xfrm>
        </p:grpSpPr>
        <p:grpSp>
          <p:nvGrpSpPr>
            <p:cNvPr id="19" name="组合 7"/>
            <p:cNvGrpSpPr/>
            <p:nvPr/>
          </p:nvGrpSpPr>
          <p:grpSpPr>
            <a:xfrm>
              <a:off x="6690877" y="289583"/>
              <a:ext cx="2238841" cy="2567919"/>
              <a:chOff x="2786050" y="214294"/>
              <a:chExt cx="2286016" cy="1928826"/>
            </a:xfrm>
            <a:solidFill>
              <a:srgbClr val="04AEDA"/>
            </a:solidFill>
            <a:effectLst>
              <a:outerShdw blurRad="50800" dist="38100" dir="5400000" algn="t" rotWithShape="0">
                <a:prstClr val="black">
                  <a:alpha val="40000"/>
                </a:prstClr>
              </a:outerShdw>
            </a:effectLst>
          </p:grpSpPr>
          <p:sp>
            <p:nvSpPr>
              <p:cNvPr id="25" name="矩形 24"/>
              <p:cNvSpPr/>
              <p:nvPr/>
            </p:nvSpPr>
            <p:spPr>
              <a:xfrm>
                <a:off x="2786050" y="214294"/>
                <a:ext cx="2286016" cy="142876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等腰三角形 27"/>
              <p:cNvSpPr/>
              <p:nvPr/>
            </p:nvSpPr>
            <p:spPr>
              <a:xfrm rot="10800000">
                <a:off x="2786050" y="1643054"/>
                <a:ext cx="2286016" cy="500066"/>
              </a:xfrm>
              <a:prstGeom prst="triangle">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0" name="矩形 19"/>
            <p:cNvSpPr/>
            <p:nvPr/>
          </p:nvSpPr>
          <p:spPr>
            <a:xfrm>
              <a:off x="6845280" y="142858"/>
              <a:ext cx="298488" cy="427962"/>
            </a:xfrm>
            <a:prstGeom prst="rect">
              <a:avLst/>
            </a:prstGeom>
            <a:solidFill>
              <a:srgbClr val="FBD00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TextBox 20"/>
            <p:cNvSpPr txBox="1"/>
            <p:nvPr/>
          </p:nvSpPr>
          <p:spPr>
            <a:xfrm>
              <a:off x="6643702" y="1466530"/>
              <a:ext cx="2286016" cy="584775"/>
            </a:xfrm>
            <a:prstGeom prst="rect">
              <a:avLst/>
            </a:prstGeom>
            <a:noFill/>
          </p:spPr>
          <p:txBody>
            <a:bodyPr wrap="square" rtlCol="0">
              <a:spAutoFit/>
            </a:bodyPr>
            <a:lstStyle/>
            <a:p>
              <a:pPr algn="ctr"/>
              <a:r>
                <a:rPr lang="en-US" altLang="zh-CN" sz="1600" b="1" spc="-100" dirty="0" smtClean="0">
                  <a:solidFill>
                    <a:schemeClr val="bg1"/>
                  </a:solidFill>
                  <a:latin typeface="微软雅黑" pitchFamily="34" charset="-122"/>
                  <a:ea typeface="微软雅黑" pitchFamily="34" charset="-122"/>
                  <a:cs typeface="Arial Unicode MS" pitchFamily="34" charset="-122"/>
                </a:rPr>
                <a:t>2012</a:t>
              </a:r>
              <a:r>
                <a:rPr lang="zh-CN" altLang="en-US" sz="1600" b="1" spc="-100" dirty="0" smtClean="0">
                  <a:solidFill>
                    <a:schemeClr val="bg1"/>
                  </a:solidFill>
                  <a:latin typeface="微软雅黑" pitchFamily="34" charset="-122"/>
                  <a:ea typeface="微软雅黑" pitchFamily="34" charset="-122"/>
                  <a:cs typeface="Arial Unicode MS" pitchFamily="34" charset="-122"/>
                </a:rPr>
                <a:t>届电子信息工程</a:t>
              </a:r>
              <a:endParaRPr lang="en-US" altLang="zh-CN" sz="1600" b="1" spc="-100" dirty="0" smtClean="0">
                <a:solidFill>
                  <a:schemeClr val="bg1"/>
                </a:solidFill>
                <a:latin typeface="微软雅黑" pitchFamily="34" charset="-122"/>
                <a:ea typeface="微软雅黑" pitchFamily="34" charset="-122"/>
                <a:cs typeface="Arial Unicode MS" pitchFamily="34" charset="-122"/>
              </a:endParaRPr>
            </a:p>
            <a:p>
              <a:pPr algn="ctr"/>
              <a:r>
                <a:rPr lang="zh-CN" altLang="en-US" sz="1600" b="1" spc="-100" dirty="0" smtClean="0">
                  <a:solidFill>
                    <a:schemeClr val="bg1"/>
                  </a:solidFill>
                  <a:latin typeface="微软雅黑" pitchFamily="34" charset="-122"/>
                  <a:ea typeface="微软雅黑" pitchFamily="34" charset="-122"/>
                  <a:cs typeface="Arial Unicode MS" pitchFamily="34" charset="-122"/>
                </a:rPr>
                <a:t>本科毕业答辩</a:t>
              </a:r>
              <a:endParaRPr lang="zh-CN" altLang="en-US" sz="1600" b="1" spc="-100" dirty="0">
                <a:solidFill>
                  <a:schemeClr val="bg1"/>
                </a:solidFill>
                <a:latin typeface="微软雅黑" pitchFamily="34" charset="-122"/>
                <a:ea typeface="微软雅黑" pitchFamily="34" charset="-122"/>
                <a:cs typeface="Arial Unicode MS" pitchFamily="34" charset="-122"/>
              </a:endParaRPr>
            </a:p>
          </p:txBody>
        </p:sp>
        <p:sp>
          <p:nvSpPr>
            <p:cNvPr id="22" name="五角星 21"/>
            <p:cNvSpPr/>
            <p:nvPr/>
          </p:nvSpPr>
          <p:spPr>
            <a:xfrm>
              <a:off x="7643835" y="2291950"/>
              <a:ext cx="327232" cy="279164"/>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3" name="图片 22" descr="clip_image002.jpg"/>
            <p:cNvPicPr>
              <a:picLocks noChangeAspect="1"/>
            </p:cNvPicPr>
            <p:nvPr/>
          </p:nvPicPr>
          <p:blipFill>
            <a:blip r:embed="rId2" cstate="print"/>
            <a:stretch>
              <a:fillRect/>
            </a:stretch>
          </p:blipFill>
          <p:spPr>
            <a:xfrm>
              <a:off x="6786578" y="714362"/>
              <a:ext cx="2000232" cy="500065"/>
            </a:xfrm>
            <a:prstGeom prst="rect">
              <a:avLst/>
            </a:prstGeom>
          </p:spPr>
        </p:pic>
      </p:grpSp>
      <p:grpSp>
        <p:nvGrpSpPr>
          <p:cNvPr id="17" name="组合 16"/>
          <p:cNvGrpSpPr/>
          <p:nvPr/>
        </p:nvGrpSpPr>
        <p:grpSpPr>
          <a:xfrm>
            <a:off x="8699181" y="157879"/>
            <a:ext cx="477064" cy="369332"/>
            <a:chOff x="8699181" y="157879"/>
            <a:chExt cx="477064" cy="369332"/>
          </a:xfrm>
        </p:grpSpPr>
        <p:sp>
          <p:nvSpPr>
            <p:cNvPr id="26" name="矩形 25"/>
            <p:cNvSpPr/>
            <p:nvPr/>
          </p:nvSpPr>
          <p:spPr>
            <a:xfrm>
              <a:off x="8721689" y="167211"/>
              <a:ext cx="432048" cy="360000"/>
            </a:xfrm>
            <a:prstGeom prst="rect">
              <a:avLst/>
            </a:prstGeom>
            <a:solidFill>
              <a:srgbClr val="92D05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27" name="TextBox 26"/>
            <p:cNvSpPr txBox="1"/>
            <p:nvPr/>
          </p:nvSpPr>
          <p:spPr>
            <a:xfrm>
              <a:off x="8699181" y="157879"/>
              <a:ext cx="477064" cy="369332"/>
            </a:xfrm>
            <a:prstGeom prst="rect">
              <a:avLst/>
            </a:prstGeom>
            <a:noFill/>
          </p:spPr>
          <p:txBody>
            <a:bodyPr wrap="square" rtlCol="0">
              <a:spAutoFit/>
            </a:bodyPr>
            <a:lstStyle/>
            <a:p>
              <a:pPr algn="ctr"/>
              <a:r>
                <a:rPr lang="en-US" altLang="zh-CN" dirty="0" smtClean="0">
                  <a:solidFill>
                    <a:schemeClr val="bg1"/>
                  </a:solidFill>
                  <a:latin typeface="Segoe UI Light" pitchFamily="34" charset="0"/>
                  <a:ea typeface="专业字体设计服务/WWW.ZTSGC.COM/" pitchFamily="2" charset="-122"/>
                </a:rPr>
                <a:t>30</a:t>
              </a:r>
              <a:endParaRPr lang="zh-CN" altLang="en-US" dirty="0">
                <a:solidFill>
                  <a:schemeClr val="bg1"/>
                </a:solidFill>
                <a:latin typeface="Segoe UI Light" pitchFamily="34" charset="0"/>
                <a:ea typeface="专业字体设计服务/WWW.ZTSGC.COM/" pitchFamily="2" charset="-122"/>
              </a:endParaRPr>
            </a:p>
          </p:txBody>
        </p:sp>
      </p:gr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with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200"/>
                                        <p:tgtEl>
                                          <p:spTgt spid="2"/>
                                        </p:tgtEl>
                                        <p:attrNameLst>
                                          <p:attrName>style.color</p:attrName>
                                        </p:attrNameLst>
                                      </p:cBhvr>
                                      <p:tavLst>
                                        <p:tav tm="0">
                                          <p:val>
                                            <p:clrVal>
                                              <a:schemeClr val="bg1"/>
                                            </p:clrVal>
                                          </p:val>
                                        </p:tav>
                                        <p:tav tm="50000">
                                          <p:val>
                                            <p:clrVal>
                                              <a:schemeClr val="bg1"/>
                                            </p:clrVal>
                                          </p:val>
                                        </p:tav>
                                      </p:tavLst>
                                    </p:anim>
                                    <p:anim calcmode="discrete" valueType="clr">
                                      <p:cBhvr>
                                        <p:cTn id="8" dur="200"/>
                                        <p:tgtEl>
                                          <p:spTgt spid="2"/>
                                        </p:tgtEl>
                                        <p:attrNameLst>
                                          <p:attrName>fillcolor</p:attrName>
                                        </p:attrNameLst>
                                      </p:cBhvr>
                                      <p:tavLst>
                                        <p:tav tm="0">
                                          <p:val>
                                            <p:clrVal>
                                              <a:schemeClr val="accent2"/>
                                            </p:clrVal>
                                          </p:val>
                                        </p:tav>
                                        <p:tav tm="50000">
                                          <p:val>
                                            <p:clrVal>
                                              <a:schemeClr val="hlink"/>
                                            </p:clrVal>
                                          </p:val>
                                        </p:tav>
                                      </p:tavLst>
                                    </p:anim>
                                    <p:set>
                                      <p:cBhvr>
                                        <p:cTn id="9" dur="200"/>
                                        <p:tgtEl>
                                          <p:spTgt spid="2"/>
                                        </p:tgtEl>
                                        <p:attrNameLst>
                                          <p:attrName>fill.type</p:attrName>
                                        </p:attrNameLst>
                                      </p:cBhvr>
                                      <p:to>
                                        <p:strVal val="solid"/>
                                      </p:to>
                                    </p:set>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2000"/>
                                        <p:tgtEl>
                                          <p:spTgt spid="13"/>
                                        </p:tgtEl>
                                      </p:cBhvr>
                                    </p:animEffect>
                                  </p:childTnLst>
                                </p:cTn>
                              </p:par>
                            </p:childTnLst>
                          </p:cTn>
                        </p:par>
                        <p:par>
                          <p:cTn id="14" fill="hold">
                            <p:stCondLst>
                              <p:cond delay="3000"/>
                            </p:stCondLst>
                            <p:childTnLst>
                              <p:par>
                                <p:cTn id="15" presetID="26" presetClass="emph" presetSubtype="0" repeatCount="indefinite" fill="hold" grpId="0" nodeType="afterEffect">
                                  <p:stCondLst>
                                    <p:cond delay="0"/>
                                  </p:stCondLst>
                                  <p:endCondLst>
                                    <p:cond evt="onNext" delay="0">
                                      <p:tgtEl>
                                        <p:sldTgt/>
                                      </p:tgtEl>
                                    </p:cond>
                                  </p:endCondLst>
                                  <p:childTnLst>
                                    <p:animEffect transition="out" filter="fade">
                                      <p:cBhvr>
                                        <p:cTn id="16" dur="3000" tmFilter="0, 0; .2, .5; .8, .5; 1, 0"/>
                                        <p:tgtEl>
                                          <p:spTgt spid="15"/>
                                        </p:tgtEl>
                                      </p:cBhvr>
                                    </p:animEffect>
                                    <p:animScale>
                                      <p:cBhvr>
                                        <p:cTn id="17" dur="1500" autoRev="1" fill="hold"/>
                                        <p:tgtEl>
                                          <p:spTgt spid="15"/>
                                        </p:tgtEl>
                                      </p:cBhvr>
                                      <p:by x="105000" y="105000"/>
                                    </p:animScale>
                                  </p:childTnLst>
                                </p:cTn>
                              </p:par>
                              <p:par>
                                <p:cTn id="18" presetID="2" presetClass="entr" presetSubtype="2" fill="hold" nodeType="withEffect">
                                  <p:stCondLst>
                                    <p:cond delay="0"/>
                                  </p:stCondLst>
                                  <p:childTnLst>
                                    <p:set>
                                      <p:cBhvr>
                                        <p:cTn id="19" dur="1" fill="hold">
                                          <p:stCondLst>
                                            <p:cond delay="0"/>
                                          </p:stCondLst>
                                        </p:cTn>
                                        <p:tgtEl>
                                          <p:spTgt spid="17"/>
                                        </p:tgtEl>
                                        <p:attrNameLst>
                                          <p:attrName>style.visibility</p:attrName>
                                        </p:attrNameLst>
                                      </p:cBhvr>
                                      <p:to>
                                        <p:strVal val="visible"/>
                                      </p:to>
                                    </p:set>
                                    <p:anim calcmode="lin" valueType="num">
                                      <p:cBhvr additive="base">
                                        <p:cTn id="20" dur="200" fill="hold"/>
                                        <p:tgtEl>
                                          <p:spTgt spid="17"/>
                                        </p:tgtEl>
                                        <p:attrNameLst>
                                          <p:attrName>ppt_x</p:attrName>
                                        </p:attrNameLst>
                                      </p:cBhvr>
                                      <p:tavLst>
                                        <p:tav tm="0">
                                          <p:val>
                                            <p:strVal val="1+#ppt_w/2"/>
                                          </p:val>
                                        </p:tav>
                                        <p:tav tm="100000">
                                          <p:val>
                                            <p:strVal val="#ppt_x"/>
                                          </p:val>
                                        </p:tav>
                                      </p:tavLst>
                                    </p:anim>
                                    <p:anim calcmode="lin" valueType="num">
                                      <p:cBhvr additive="base">
                                        <p:cTn id="21" dur="2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3" grpId="0"/>
      <p:bldP spid="15" grpId="0" animBg="1"/>
    </p:bld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3074" name="Group 2"/>
          <p:cNvGrpSpPr>
            <a:grpSpLocks/>
          </p:cNvGrpSpPr>
          <p:nvPr/>
        </p:nvGrpSpPr>
        <p:grpSpPr bwMode="auto">
          <a:xfrm>
            <a:off x="1143000" y="0"/>
            <a:ext cx="6350080" cy="5143500"/>
            <a:chOff x="0" y="0"/>
            <a:chExt cx="13333" cy="10800"/>
          </a:xfrm>
        </p:grpSpPr>
        <p:sp>
          <p:nvSpPr>
            <p:cNvPr id="3075" name="矩形 4"/>
            <p:cNvSpPr>
              <a:spLocks noChangeArrowheads="1"/>
            </p:cNvSpPr>
            <p:nvPr/>
          </p:nvSpPr>
          <p:spPr bwMode="auto">
            <a:xfrm>
              <a:off x="0" y="0"/>
              <a:ext cx="12669" cy="1163"/>
            </a:xfrm>
            <a:prstGeom prst="rect">
              <a:avLst/>
            </a:prstGeom>
            <a:solidFill>
              <a:srgbClr val="C3D69B">
                <a:alpha val="64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fontAlgn="base" hangingPunct="1">
                <a:spcBef>
                  <a:spcPct val="0"/>
                </a:spcBef>
                <a:spcAft>
                  <a:spcPct val="0"/>
                </a:spcAft>
                <a:buFont typeface="Arial" panose="020B0604020202020204" pitchFamily="34" charset="0"/>
                <a:buNone/>
              </a:pPr>
              <a:r>
                <a:rPr lang="zh-CN" altLang="en-US" sz="3000" b="1">
                  <a:solidFill>
                    <a:srgbClr val="000000"/>
                  </a:solidFill>
                  <a:latin typeface="微软雅黑" panose="020B0503020204020204" pitchFamily="34" charset="-122"/>
                  <a:ea typeface="微软雅黑" panose="020B0503020204020204" pitchFamily="34" charset="-122"/>
                </a:rPr>
                <a:t>欢迎访问PPT之家--- eeppt.com </a:t>
              </a:r>
              <a:endParaRPr lang="en-US" sz="3000" b="1">
                <a:solidFill>
                  <a:srgbClr val="000000"/>
                </a:solidFill>
                <a:latin typeface="微软雅黑" panose="020B0503020204020204" pitchFamily="34" charset="-122"/>
                <a:ea typeface="微软雅黑" panose="020B0503020204020204" pitchFamily="34" charset="-122"/>
              </a:endParaRPr>
            </a:p>
          </p:txBody>
        </p:sp>
        <p:pic>
          <p:nvPicPr>
            <p:cNvPr id="3076" name="Picture 4" descr="http://www.elixirinteractive.com/LookFeel/elixirinteractive.com/images/headers/brand-awareness.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700"/>
              <a:ext cx="13333" cy="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7" name="TextBox 7"/>
            <p:cNvSpPr txBox="1">
              <a:spLocks noChangeArrowheads="1"/>
            </p:cNvSpPr>
            <p:nvPr/>
          </p:nvSpPr>
          <p:spPr bwMode="auto">
            <a:xfrm rot="20927010">
              <a:off x="3005" y="5596"/>
              <a:ext cx="7350" cy="1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ts val="1350"/>
                </a:spcBef>
                <a:spcAft>
                  <a:spcPct val="0"/>
                </a:spcAft>
              </a:pPr>
              <a:r>
                <a:rPr lang="zh-CN" altLang="en-US" sz="2400" b="1">
                  <a:solidFill>
                    <a:srgbClr val="0070C0"/>
                  </a:solidFill>
                  <a:latin typeface="微软雅黑" panose="020B0503020204020204" pitchFamily="34" charset="-122"/>
                  <a:ea typeface="微软雅黑" panose="020B0503020204020204" pitchFamily="34" charset="-122"/>
                </a:rPr>
                <a:t>免费ppt模板下载</a:t>
              </a:r>
              <a:r>
                <a:rPr lang="en-US" sz="2400" b="1">
                  <a:solidFill>
                    <a:srgbClr val="000000"/>
                  </a:solidFill>
                  <a:latin typeface="微软雅黑" panose="020B0503020204020204" pitchFamily="34" charset="-122"/>
                  <a:ea typeface="微软雅黑" panose="020B0503020204020204" pitchFamily="34" charset="-122"/>
                  <a:hlinkClick r:id="rId2"/>
                </a:rPr>
                <a:t>www.</a:t>
              </a:r>
              <a:r>
                <a:rPr lang="zh-CN" altLang="en-US" sz="2400" b="1">
                  <a:solidFill>
                    <a:srgbClr val="000000"/>
                  </a:solidFill>
                  <a:latin typeface="微软雅黑" panose="020B0503020204020204" pitchFamily="34" charset="-122"/>
                  <a:ea typeface="微软雅黑" panose="020B0503020204020204" pitchFamily="34" charset="-122"/>
                  <a:hlinkClick r:id="rId2"/>
                </a:rPr>
                <a:t>eeppt</a:t>
              </a:r>
              <a:r>
                <a:rPr lang="en-US" sz="2400" b="1">
                  <a:solidFill>
                    <a:srgbClr val="000000"/>
                  </a:solidFill>
                  <a:latin typeface="微软雅黑" panose="020B0503020204020204" pitchFamily="34" charset="-122"/>
                  <a:ea typeface="微软雅黑" panose="020B0503020204020204" pitchFamily="34" charset="-122"/>
                  <a:hlinkClick r:id="rId2"/>
                </a:rPr>
                <a:t>.com</a:t>
              </a:r>
              <a:endParaRPr lang="en-US" sz="2400" b="1">
                <a:solidFill>
                  <a:srgbClr val="000000"/>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4412465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标题 1"/>
          <p:cNvSpPr txBox="1">
            <a:spLocks/>
          </p:cNvSpPr>
          <p:nvPr/>
        </p:nvSpPr>
        <p:spPr>
          <a:xfrm>
            <a:off x="500034" y="0"/>
            <a:ext cx="5000660" cy="952500"/>
          </a:xfrm>
          <a:prstGeom prst="rect">
            <a:avLst/>
          </a:prstGeom>
        </p:spPr>
        <p:txBody>
          <a:bodyPr vert="horz" lIns="91440" tIns="45720" rIns="91440" bIns="45720" rtlCol="0" anchor="ctr">
            <a:noAutofit/>
          </a:bodyPr>
          <a:lstStyle/>
          <a:p>
            <a:pPr lvl="0">
              <a:spcBef>
                <a:spcPct val="0"/>
              </a:spcBef>
            </a:pPr>
            <a:r>
              <a:rPr lang="zh-CN" altLang="en-US" sz="3200" kern="0" dirty="0" smtClean="0">
                <a:gradFill>
                  <a:gsLst>
                    <a:gs pos="0">
                      <a:schemeClr val="tx1"/>
                    </a:gs>
                    <a:gs pos="86000">
                      <a:schemeClr val="tx1"/>
                    </a:gs>
                  </a:gsLst>
                  <a:lin ang="5400000" scaled="0"/>
                </a:gradFill>
                <a:latin typeface="微软雅黑" pitchFamily="34" charset="-122"/>
                <a:ea typeface="微软雅黑" pitchFamily="34" charset="-122"/>
                <a:cs typeface="Segoe UI" pitchFamily="34" charset="0"/>
              </a:rPr>
              <a:t>什么是在线销售系统？</a:t>
            </a:r>
            <a:endParaRPr kumimoji="0" lang="zh-CN" altLang="en-US" sz="3200" b="0" i="0" u="none" strike="noStrike" kern="1200" cap="none" spc="0" normalizeH="0" baseline="0" noProof="0" dirty="0">
              <a:ln>
                <a:noFill/>
              </a:ln>
              <a:solidFill>
                <a:schemeClr val="bg1">
                  <a:lumMod val="95000"/>
                </a:schemeClr>
              </a:solidFill>
              <a:effectLst/>
              <a:uLnTx/>
              <a:uFillTx/>
              <a:latin typeface="微软雅黑" pitchFamily="34" charset="-122"/>
              <a:ea typeface="微软雅黑" pitchFamily="34" charset="-122"/>
              <a:cs typeface="+mj-cs"/>
            </a:endParaRPr>
          </a:p>
        </p:txBody>
      </p:sp>
      <p:sp>
        <p:nvSpPr>
          <p:cNvPr id="14" name="矩形 13"/>
          <p:cNvSpPr/>
          <p:nvPr/>
        </p:nvSpPr>
        <p:spPr>
          <a:xfrm>
            <a:off x="-445389" y="357190"/>
            <a:ext cx="890778" cy="285753"/>
          </a:xfrm>
          <a:prstGeom prst="rect">
            <a:avLst/>
          </a:prstGeom>
          <a:solidFill>
            <a:srgbClr val="04AEDA"/>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latin typeface="微软雅黑" pitchFamily="34" charset="-122"/>
              <a:ea typeface="微软雅黑" pitchFamily="34" charset="-122"/>
            </a:endParaRPr>
          </a:p>
        </p:txBody>
      </p:sp>
      <p:cxnSp>
        <p:nvCxnSpPr>
          <p:cNvPr id="19" name="直接连接符 18"/>
          <p:cNvCxnSpPr/>
          <p:nvPr/>
        </p:nvCxnSpPr>
        <p:spPr>
          <a:xfrm>
            <a:off x="571472" y="1000114"/>
            <a:ext cx="4500594" cy="1588"/>
          </a:xfrm>
          <a:prstGeom prst="line">
            <a:avLst/>
          </a:prstGeom>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642910" y="1142990"/>
            <a:ext cx="2643206" cy="369332"/>
          </a:xfrm>
          <a:prstGeom prst="rect">
            <a:avLst/>
          </a:prstGeom>
          <a:noFill/>
        </p:spPr>
        <p:txBody>
          <a:bodyPr wrap="square" rtlCol="0">
            <a:spAutoFit/>
          </a:bodyPr>
          <a:lstStyle/>
          <a:p>
            <a:r>
              <a:rPr lang="zh-CN" altLang="en-US" dirty="0" smtClean="0">
                <a:latin typeface="微软雅黑" pitchFamily="34" charset="-122"/>
                <a:ea typeface="微软雅黑" pitchFamily="34" charset="-122"/>
              </a:rPr>
              <a:t>随着互联网快速发展</a:t>
            </a:r>
            <a:endParaRPr lang="zh-CN" altLang="en-US" dirty="0">
              <a:latin typeface="微软雅黑" pitchFamily="34" charset="-122"/>
              <a:ea typeface="微软雅黑" pitchFamily="34" charset="-122"/>
            </a:endParaRPr>
          </a:p>
        </p:txBody>
      </p:sp>
      <p:sp>
        <p:nvSpPr>
          <p:cNvPr id="22" name="TextBox 21"/>
          <p:cNvSpPr txBox="1"/>
          <p:nvPr/>
        </p:nvSpPr>
        <p:spPr>
          <a:xfrm>
            <a:off x="428596" y="1785932"/>
            <a:ext cx="1071538" cy="461665"/>
          </a:xfrm>
          <a:prstGeom prst="rect">
            <a:avLst/>
          </a:prstGeom>
          <a:noFill/>
        </p:spPr>
        <p:txBody>
          <a:bodyPr wrap="square" rtlCol="0">
            <a:spAutoFit/>
          </a:bodyPr>
          <a:lstStyle/>
          <a:p>
            <a:r>
              <a:rPr lang="zh-CN" altLang="en-US" sz="2400" dirty="0" smtClean="0">
                <a:latin typeface="微软雅黑" pitchFamily="34" charset="-122"/>
                <a:ea typeface="微软雅黑" pitchFamily="34" charset="-122"/>
              </a:rPr>
              <a:t>商家</a:t>
            </a:r>
            <a:endParaRPr lang="zh-CN" altLang="en-US" sz="1400" dirty="0">
              <a:latin typeface="微软雅黑" pitchFamily="34" charset="-122"/>
              <a:ea typeface="微软雅黑" pitchFamily="34" charset="-122"/>
            </a:endParaRPr>
          </a:p>
        </p:txBody>
      </p:sp>
      <p:sp>
        <p:nvSpPr>
          <p:cNvPr id="23" name="TextBox 22"/>
          <p:cNvSpPr txBox="1"/>
          <p:nvPr/>
        </p:nvSpPr>
        <p:spPr>
          <a:xfrm>
            <a:off x="2285984" y="1785932"/>
            <a:ext cx="1000132" cy="461665"/>
          </a:xfrm>
          <a:prstGeom prst="rect">
            <a:avLst/>
          </a:prstGeom>
          <a:noFill/>
        </p:spPr>
        <p:txBody>
          <a:bodyPr wrap="square" rtlCol="0">
            <a:spAutoFit/>
          </a:bodyPr>
          <a:lstStyle/>
          <a:p>
            <a:r>
              <a:rPr lang="zh-CN" altLang="en-US" sz="2400" dirty="0" smtClean="0">
                <a:latin typeface="微软雅黑" pitchFamily="34" charset="-122"/>
                <a:ea typeface="微软雅黑" pitchFamily="34" charset="-122"/>
              </a:rPr>
              <a:t>商家</a:t>
            </a:r>
            <a:endParaRPr lang="zh-CN" altLang="en-US" sz="2400" dirty="0">
              <a:latin typeface="微软雅黑" pitchFamily="34" charset="-122"/>
              <a:ea typeface="微软雅黑" pitchFamily="34" charset="-122"/>
            </a:endParaRPr>
          </a:p>
        </p:txBody>
      </p:sp>
      <p:cxnSp>
        <p:nvCxnSpPr>
          <p:cNvPr id="25" name="直接箭头连接符 24"/>
          <p:cNvCxnSpPr/>
          <p:nvPr/>
        </p:nvCxnSpPr>
        <p:spPr>
          <a:xfrm>
            <a:off x="1285852" y="2071684"/>
            <a:ext cx="857256" cy="1588"/>
          </a:xfrm>
          <a:prstGeom prst="straightConnector1">
            <a:avLst/>
          </a:prstGeom>
          <a:ln>
            <a:solidFill>
              <a:srgbClr val="04AEDA"/>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1357290" y="1714494"/>
            <a:ext cx="928694" cy="369332"/>
          </a:xfrm>
          <a:prstGeom prst="rect">
            <a:avLst/>
          </a:prstGeom>
          <a:noFill/>
        </p:spPr>
        <p:txBody>
          <a:bodyPr wrap="square" rtlCol="0">
            <a:spAutoFit/>
          </a:bodyPr>
          <a:lstStyle/>
          <a:p>
            <a:r>
              <a:rPr lang="zh-CN" altLang="en-US" dirty="0" smtClean="0">
                <a:latin typeface="微软雅黑" pitchFamily="34" charset="-122"/>
                <a:ea typeface="微软雅黑" pitchFamily="34" charset="-122"/>
              </a:rPr>
              <a:t>交易</a:t>
            </a:r>
            <a:endParaRPr lang="zh-CN" altLang="en-US" dirty="0">
              <a:latin typeface="微软雅黑" pitchFamily="34" charset="-122"/>
              <a:ea typeface="微软雅黑" pitchFamily="34" charset="-122"/>
            </a:endParaRPr>
          </a:p>
        </p:txBody>
      </p:sp>
      <p:cxnSp>
        <p:nvCxnSpPr>
          <p:cNvPr id="29" name="形状 28"/>
          <p:cNvCxnSpPr/>
          <p:nvPr/>
        </p:nvCxnSpPr>
        <p:spPr>
          <a:xfrm>
            <a:off x="1714480" y="2071686"/>
            <a:ext cx="1857390" cy="1071570"/>
          </a:xfrm>
          <a:prstGeom prst="bentConnector3">
            <a:avLst>
              <a:gd name="adj1" fmla="val -1282"/>
            </a:avLst>
          </a:prstGeom>
          <a:ln>
            <a:solidFill>
              <a:srgbClr val="04AEDA"/>
            </a:solidFill>
            <a:tailEnd type="arrow"/>
          </a:ln>
        </p:spPr>
        <p:style>
          <a:lnRef idx="1">
            <a:schemeClr val="accent1"/>
          </a:lnRef>
          <a:fillRef idx="0">
            <a:schemeClr val="accent1"/>
          </a:fillRef>
          <a:effectRef idx="0">
            <a:schemeClr val="accent1"/>
          </a:effectRef>
          <a:fontRef idx="minor">
            <a:schemeClr val="tx1"/>
          </a:fontRef>
        </p:style>
      </p:cxnSp>
      <p:sp>
        <p:nvSpPr>
          <p:cNvPr id="30" name="矩形 29"/>
          <p:cNvSpPr/>
          <p:nvPr/>
        </p:nvSpPr>
        <p:spPr>
          <a:xfrm>
            <a:off x="1928794" y="2714626"/>
            <a:ext cx="877163" cy="369332"/>
          </a:xfrm>
          <a:prstGeom prst="rect">
            <a:avLst/>
          </a:prstGeom>
        </p:spPr>
        <p:txBody>
          <a:bodyPr wrap="none">
            <a:spAutoFit/>
          </a:bodyPr>
          <a:lstStyle/>
          <a:p>
            <a:r>
              <a:rPr lang="zh-CN" altLang="en-US" dirty="0" smtClean="0">
                <a:solidFill>
                  <a:prstClr val="black"/>
                </a:solidFill>
                <a:latin typeface="微软雅黑" pitchFamily="34" charset="-122"/>
                <a:ea typeface="微软雅黑" pitchFamily="34" charset="-122"/>
              </a:rPr>
              <a:t>互联网</a:t>
            </a:r>
            <a:endParaRPr lang="zh-CN" altLang="en-US" dirty="0">
              <a:latin typeface="微软雅黑" pitchFamily="34" charset="-122"/>
              <a:ea typeface="微软雅黑" pitchFamily="34" charset="-122"/>
            </a:endParaRPr>
          </a:p>
        </p:txBody>
      </p:sp>
      <p:sp>
        <p:nvSpPr>
          <p:cNvPr id="31" name="矩形 30"/>
          <p:cNvSpPr/>
          <p:nvPr/>
        </p:nvSpPr>
        <p:spPr>
          <a:xfrm>
            <a:off x="2071670" y="3214692"/>
            <a:ext cx="646331" cy="369332"/>
          </a:xfrm>
          <a:prstGeom prst="rect">
            <a:avLst/>
          </a:prstGeom>
        </p:spPr>
        <p:txBody>
          <a:bodyPr wrap="none">
            <a:spAutoFit/>
          </a:bodyPr>
          <a:lstStyle/>
          <a:p>
            <a:r>
              <a:rPr lang="zh-CN" altLang="en-US" dirty="0" smtClean="0">
                <a:solidFill>
                  <a:prstClr val="black"/>
                </a:solidFill>
                <a:latin typeface="微软雅黑" pitchFamily="34" charset="-122"/>
                <a:ea typeface="微软雅黑" pitchFamily="34" charset="-122"/>
              </a:rPr>
              <a:t>电话</a:t>
            </a:r>
            <a:endParaRPr lang="zh-CN" altLang="en-US" dirty="0">
              <a:latin typeface="微软雅黑" pitchFamily="34" charset="-122"/>
              <a:ea typeface="微软雅黑" pitchFamily="34" charset="-122"/>
            </a:endParaRPr>
          </a:p>
        </p:txBody>
      </p:sp>
      <p:sp>
        <p:nvSpPr>
          <p:cNvPr id="34" name="TextBox 33"/>
          <p:cNvSpPr txBox="1"/>
          <p:nvPr/>
        </p:nvSpPr>
        <p:spPr>
          <a:xfrm>
            <a:off x="3571868" y="2643188"/>
            <a:ext cx="1214446" cy="1077218"/>
          </a:xfrm>
          <a:prstGeom prst="rect">
            <a:avLst/>
          </a:prstGeom>
          <a:noFill/>
        </p:spPr>
        <p:txBody>
          <a:bodyPr wrap="square" rtlCol="0">
            <a:spAutoFit/>
          </a:bodyPr>
          <a:lstStyle/>
          <a:p>
            <a:r>
              <a:rPr lang="zh-CN" altLang="en-US" sz="3200" dirty="0" smtClean="0">
                <a:latin typeface="微软雅黑" pitchFamily="34" charset="-122"/>
                <a:ea typeface="微软雅黑" pitchFamily="34" charset="-122"/>
              </a:rPr>
              <a:t>达成</a:t>
            </a:r>
            <a:endParaRPr lang="en-US" altLang="zh-CN" sz="3200" dirty="0" smtClean="0">
              <a:latin typeface="微软雅黑" pitchFamily="34" charset="-122"/>
              <a:ea typeface="微软雅黑" pitchFamily="34" charset="-122"/>
            </a:endParaRPr>
          </a:p>
          <a:p>
            <a:r>
              <a:rPr lang="zh-CN" altLang="en-US" sz="3200" dirty="0" smtClean="0">
                <a:latin typeface="微软雅黑" pitchFamily="34" charset="-122"/>
                <a:ea typeface="微软雅黑" pitchFamily="34" charset="-122"/>
              </a:rPr>
              <a:t>交易</a:t>
            </a:r>
            <a:endParaRPr lang="zh-CN" altLang="en-US" sz="3200" dirty="0">
              <a:latin typeface="微软雅黑" pitchFamily="34" charset="-122"/>
              <a:ea typeface="微软雅黑" pitchFamily="34" charset="-122"/>
            </a:endParaRPr>
          </a:p>
        </p:txBody>
      </p:sp>
      <p:cxnSp>
        <p:nvCxnSpPr>
          <p:cNvPr id="47" name="直接连接符 46"/>
          <p:cNvCxnSpPr/>
          <p:nvPr/>
        </p:nvCxnSpPr>
        <p:spPr>
          <a:xfrm rot="5400000">
            <a:off x="3822695" y="3249617"/>
            <a:ext cx="1928826" cy="1588"/>
          </a:xfrm>
          <a:prstGeom prst="line">
            <a:avLst/>
          </a:prstGeom>
        </p:spPr>
        <p:style>
          <a:lnRef idx="1">
            <a:schemeClr val="accent1"/>
          </a:lnRef>
          <a:fillRef idx="0">
            <a:schemeClr val="accent1"/>
          </a:fillRef>
          <a:effectRef idx="0">
            <a:schemeClr val="accent1"/>
          </a:effectRef>
          <a:fontRef idx="minor">
            <a:schemeClr val="tx1"/>
          </a:fontRef>
        </p:style>
      </p:cxnSp>
      <p:sp>
        <p:nvSpPr>
          <p:cNvPr id="49" name="矩形 48"/>
          <p:cNvSpPr/>
          <p:nvPr/>
        </p:nvSpPr>
        <p:spPr>
          <a:xfrm>
            <a:off x="4929190" y="2571750"/>
            <a:ext cx="1143008" cy="714380"/>
          </a:xfrm>
          <a:prstGeom prst="rect">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dirty="0" smtClean="0"/>
              <a:t>B2B</a:t>
            </a:r>
            <a:endParaRPr lang="zh-CN" altLang="en-US" dirty="0"/>
          </a:p>
        </p:txBody>
      </p:sp>
      <p:sp>
        <p:nvSpPr>
          <p:cNvPr id="50" name="TextBox 49"/>
          <p:cNvSpPr txBox="1"/>
          <p:nvPr/>
        </p:nvSpPr>
        <p:spPr>
          <a:xfrm>
            <a:off x="6072198" y="2857502"/>
            <a:ext cx="1785950" cy="369332"/>
          </a:xfrm>
          <a:prstGeom prst="rect">
            <a:avLst/>
          </a:prstGeom>
          <a:noFill/>
        </p:spPr>
        <p:txBody>
          <a:bodyPr wrap="square" rtlCol="0">
            <a:spAutoFit/>
          </a:bodyPr>
          <a:lstStyle/>
          <a:p>
            <a:r>
              <a:rPr lang="zh-CN" altLang="en-US" dirty="0" smtClean="0">
                <a:solidFill>
                  <a:schemeClr val="bg1">
                    <a:lumMod val="50000"/>
                  </a:schemeClr>
                </a:solidFill>
                <a:latin typeface="微软雅黑" pitchFamily="34" charset="-122"/>
                <a:ea typeface="微软雅黑" pitchFamily="34" charset="-122"/>
              </a:rPr>
              <a:t>商家对商家</a:t>
            </a:r>
            <a:endParaRPr lang="zh-CN" altLang="en-US" dirty="0">
              <a:solidFill>
                <a:schemeClr val="bg1">
                  <a:lumMod val="50000"/>
                </a:schemeClr>
              </a:solidFill>
              <a:latin typeface="微软雅黑" pitchFamily="34" charset="-122"/>
              <a:ea typeface="微软雅黑" pitchFamily="34" charset="-122"/>
            </a:endParaRPr>
          </a:p>
        </p:txBody>
      </p:sp>
      <p:sp>
        <p:nvSpPr>
          <p:cNvPr id="51" name="右箭头 50"/>
          <p:cNvSpPr/>
          <p:nvPr/>
        </p:nvSpPr>
        <p:spPr>
          <a:xfrm>
            <a:off x="4929190" y="3286130"/>
            <a:ext cx="5072098" cy="1214446"/>
          </a:xfrm>
          <a:prstGeom prst="rightArrow">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itchFamily="34" charset="-122"/>
                <a:ea typeface="微软雅黑" pitchFamily="34" charset="-122"/>
              </a:rPr>
              <a:t>随着越来越多人进入互联网</a:t>
            </a:r>
            <a:endParaRPr lang="zh-CN" altLang="en-US" dirty="0">
              <a:latin typeface="微软雅黑" pitchFamily="34" charset="-122"/>
              <a:ea typeface="微软雅黑" pitchFamily="34" charset="-122"/>
            </a:endParaRPr>
          </a:p>
        </p:txBody>
      </p:sp>
      <p:grpSp>
        <p:nvGrpSpPr>
          <p:cNvPr id="18" name="组合 17"/>
          <p:cNvGrpSpPr/>
          <p:nvPr/>
        </p:nvGrpSpPr>
        <p:grpSpPr>
          <a:xfrm>
            <a:off x="8699181" y="157879"/>
            <a:ext cx="477064" cy="369332"/>
            <a:chOff x="8699181" y="157879"/>
            <a:chExt cx="477064" cy="369332"/>
          </a:xfrm>
        </p:grpSpPr>
        <p:sp>
          <p:nvSpPr>
            <p:cNvPr id="20" name="矩形 19"/>
            <p:cNvSpPr/>
            <p:nvPr/>
          </p:nvSpPr>
          <p:spPr>
            <a:xfrm>
              <a:off x="8721689" y="167211"/>
              <a:ext cx="432048" cy="360000"/>
            </a:xfrm>
            <a:prstGeom prst="rect">
              <a:avLst/>
            </a:prstGeom>
            <a:solidFill>
              <a:srgbClr val="92D05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24" name="TextBox 23"/>
            <p:cNvSpPr txBox="1"/>
            <p:nvPr/>
          </p:nvSpPr>
          <p:spPr>
            <a:xfrm>
              <a:off x="8699181" y="157879"/>
              <a:ext cx="477064" cy="369332"/>
            </a:xfrm>
            <a:prstGeom prst="rect">
              <a:avLst/>
            </a:prstGeom>
            <a:noFill/>
          </p:spPr>
          <p:txBody>
            <a:bodyPr wrap="square" rtlCol="0">
              <a:spAutoFit/>
            </a:bodyPr>
            <a:lstStyle/>
            <a:p>
              <a:pPr algn="ctr"/>
              <a:r>
                <a:rPr lang="en-US" altLang="zh-CN" dirty="0" smtClean="0">
                  <a:solidFill>
                    <a:schemeClr val="bg1"/>
                  </a:solidFill>
                  <a:latin typeface="Segoe UI Light" pitchFamily="34" charset="0"/>
                  <a:ea typeface="专业字体设计服务/WWW.ZTSGC.COM/" pitchFamily="2" charset="-122"/>
                </a:rPr>
                <a:t>2</a:t>
              </a:r>
              <a:endParaRPr lang="zh-CN" altLang="en-US" dirty="0">
                <a:solidFill>
                  <a:schemeClr val="bg1"/>
                </a:solidFill>
                <a:latin typeface="Segoe UI Light" pitchFamily="34" charset="0"/>
                <a:ea typeface="专业字体设计服务/WWW.ZTSGC.COM/" pitchFamily="2" charset="-122"/>
              </a:endParaRPr>
            </a:p>
          </p:txBody>
        </p:sp>
      </p:grpSp>
    </p:spTree>
    <p:extLst>
      <p:ext uri="{BB962C8B-B14F-4D97-AF65-F5344CB8AC3E}">
        <p14:creationId xmlns:p14="http://schemas.microsoft.com/office/powerpoint/2010/main" val="48101205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200" fill="hold"/>
                                        <p:tgtEl>
                                          <p:spTgt spid="18"/>
                                        </p:tgtEl>
                                        <p:attrNameLst>
                                          <p:attrName>ppt_x</p:attrName>
                                        </p:attrNameLst>
                                      </p:cBhvr>
                                      <p:tavLst>
                                        <p:tav tm="0">
                                          <p:val>
                                            <p:strVal val="1+#ppt_w/2"/>
                                          </p:val>
                                        </p:tav>
                                        <p:tav tm="100000">
                                          <p:val>
                                            <p:strVal val="#ppt_x"/>
                                          </p:val>
                                        </p:tav>
                                      </p:tavLst>
                                    </p:anim>
                                    <p:anim calcmode="lin" valueType="num">
                                      <p:cBhvr additive="base">
                                        <p:cTn id="8" dur="20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slide(fromBottom)">
                                      <p:cBhvr>
                                        <p:cTn id="13" dur="500"/>
                                        <p:tgtEl>
                                          <p:spTgt spid="21"/>
                                        </p:tgtEl>
                                      </p:cBhvr>
                                    </p:animEffect>
                                  </p:childTnLst>
                                </p:cTn>
                              </p:par>
                            </p:childTnLst>
                          </p:cTn>
                        </p:par>
                      </p:childTnLst>
                    </p:cTn>
                  </p:par>
                  <p:par>
                    <p:cTn id="14" fill="hold">
                      <p:stCondLst>
                        <p:cond delay="indefinite"/>
                      </p:stCondLst>
                      <p:childTnLst>
                        <p:par>
                          <p:cTn id="15" fill="hold">
                            <p:stCondLst>
                              <p:cond delay="0"/>
                            </p:stCondLst>
                            <p:childTnLst>
                              <p:par>
                                <p:cTn id="16" presetID="12" presetClass="entr" presetSubtype="4" fill="hold" grpId="0" nodeType="click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slide(fromBottom)">
                                      <p:cBhvr>
                                        <p:cTn id="18" dur="500"/>
                                        <p:tgtEl>
                                          <p:spTgt spid="22"/>
                                        </p:tgtEl>
                                      </p:cBhvr>
                                    </p:animEffect>
                                  </p:childTnLst>
                                </p:cTn>
                              </p:par>
                              <p:par>
                                <p:cTn id="19" presetID="12" presetClass="entr" presetSubtype="4" fill="hold" grpId="0" nodeType="with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slide(fromBottom)">
                                      <p:cBhvr>
                                        <p:cTn id="21" dur="500"/>
                                        <p:tgtEl>
                                          <p:spTgt spid="23"/>
                                        </p:tgtEl>
                                      </p:cBhvr>
                                    </p:animEffect>
                                  </p:childTnLst>
                                </p:cTn>
                              </p:par>
                            </p:childTnLst>
                          </p:cTn>
                        </p:par>
                      </p:childTnLst>
                    </p:cTn>
                  </p:par>
                  <p:par>
                    <p:cTn id="22" fill="hold">
                      <p:stCondLst>
                        <p:cond delay="indefinite"/>
                      </p:stCondLst>
                      <p:childTnLst>
                        <p:par>
                          <p:cTn id="23" fill="hold">
                            <p:stCondLst>
                              <p:cond delay="0"/>
                            </p:stCondLst>
                            <p:childTnLst>
                              <p:par>
                                <p:cTn id="24" presetID="13" presetClass="entr" presetSubtype="16" fill="hold" nodeType="clickEffect">
                                  <p:stCondLst>
                                    <p:cond delay="0"/>
                                  </p:stCondLst>
                                  <p:childTnLst>
                                    <p:set>
                                      <p:cBhvr>
                                        <p:cTn id="25" dur="1" fill="hold">
                                          <p:stCondLst>
                                            <p:cond delay="0"/>
                                          </p:stCondLst>
                                        </p:cTn>
                                        <p:tgtEl>
                                          <p:spTgt spid="29"/>
                                        </p:tgtEl>
                                        <p:attrNameLst>
                                          <p:attrName>style.visibility</p:attrName>
                                        </p:attrNameLst>
                                      </p:cBhvr>
                                      <p:to>
                                        <p:strVal val="visible"/>
                                      </p:to>
                                    </p:set>
                                    <p:animEffect transition="in" filter="plus(in)">
                                      <p:cBhvr>
                                        <p:cTn id="26" dur="2000"/>
                                        <p:tgtEl>
                                          <p:spTgt spid="29"/>
                                        </p:tgtEl>
                                      </p:cBhvr>
                                    </p:animEffect>
                                  </p:childTnLst>
                                </p:cTn>
                              </p:par>
                              <p:par>
                                <p:cTn id="27" presetID="13" presetClass="entr" presetSubtype="16" fill="hold" nodeType="withEffect">
                                  <p:stCondLst>
                                    <p:cond delay="0"/>
                                  </p:stCondLst>
                                  <p:childTnLst>
                                    <p:set>
                                      <p:cBhvr>
                                        <p:cTn id="28" dur="1" fill="hold">
                                          <p:stCondLst>
                                            <p:cond delay="0"/>
                                          </p:stCondLst>
                                        </p:cTn>
                                        <p:tgtEl>
                                          <p:spTgt spid="25"/>
                                        </p:tgtEl>
                                        <p:attrNameLst>
                                          <p:attrName>style.visibility</p:attrName>
                                        </p:attrNameLst>
                                      </p:cBhvr>
                                      <p:to>
                                        <p:strVal val="visible"/>
                                      </p:to>
                                    </p:set>
                                    <p:animEffect transition="in" filter="plus(in)">
                                      <p:cBhvr>
                                        <p:cTn id="29" dur="2000"/>
                                        <p:tgtEl>
                                          <p:spTgt spid="25"/>
                                        </p:tgtEl>
                                      </p:cBhvr>
                                    </p:animEffect>
                                  </p:childTnLst>
                                </p:cTn>
                              </p:par>
                              <p:par>
                                <p:cTn id="30" presetID="13" presetClass="entr" presetSubtype="16" fill="hold" grpId="0" nodeType="withEffect">
                                  <p:stCondLst>
                                    <p:cond delay="0"/>
                                  </p:stCondLst>
                                  <p:childTnLst>
                                    <p:set>
                                      <p:cBhvr>
                                        <p:cTn id="31" dur="1" fill="hold">
                                          <p:stCondLst>
                                            <p:cond delay="0"/>
                                          </p:stCondLst>
                                        </p:cTn>
                                        <p:tgtEl>
                                          <p:spTgt spid="27"/>
                                        </p:tgtEl>
                                        <p:attrNameLst>
                                          <p:attrName>style.visibility</p:attrName>
                                        </p:attrNameLst>
                                      </p:cBhvr>
                                      <p:to>
                                        <p:strVal val="visible"/>
                                      </p:to>
                                    </p:set>
                                    <p:animEffect transition="in" filter="plus(in)">
                                      <p:cBhvr>
                                        <p:cTn id="32" dur="2000"/>
                                        <p:tgtEl>
                                          <p:spTgt spid="27"/>
                                        </p:tgtEl>
                                      </p:cBhvr>
                                    </p:animEffect>
                                  </p:childTnLst>
                                </p:cTn>
                              </p:par>
                              <p:par>
                                <p:cTn id="33" presetID="13" presetClass="entr" presetSubtype="16" fill="hold" grpId="0" nodeType="withEffect">
                                  <p:stCondLst>
                                    <p:cond delay="0"/>
                                  </p:stCondLst>
                                  <p:childTnLst>
                                    <p:set>
                                      <p:cBhvr>
                                        <p:cTn id="34" dur="1" fill="hold">
                                          <p:stCondLst>
                                            <p:cond delay="0"/>
                                          </p:stCondLst>
                                        </p:cTn>
                                        <p:tgtEl>
                                          <p:spTgt spid="30"/>
                                        </p:tgtEl>
                                        <p:attrNameLst>
                                          <p:attrName>style.visibility</p:attrName>
                                        </p:attrNameLst>
                                      </p:cBhvr>
                                      <p:to>
                                        <p:strVal val="visible"/>
                                      </p:to>
                                    </p:set>
                                    <p:animEffect transition="in" filter="plus(in)">
                                      <p:cBhvr>
                                        <p:cTn id="35" dur="2000"/>
                                        <p:tgtEl>
                                          <p:spTgt spid="30"/>
                                        </p:tgtEl>
                                      </p:cBhvr>
                                    </p:animEffect>
                                  </p:childTnLst>
                                </p:cTn>
                              </p:par>
                              <p:par>
                                <p:cTn id="36" presetID="13" presetClass="entr" presetSubtype="16" fill="hold" grpId="0" nodeType="withEffect">
                                  <p:stCondLst>
                                    <p:cond delay="0"/>
                                  </p:stCondLst>
                                  <p:childTnLst>
                                    <p:set>
                                      <p:cBhvr>
                                        <p:cTn id="37" dur="1" fill="hold">
                                          <p:stCondLst>
                                            <p:cond delay="0"/>
                                          </p:stCondLst>
                                        </p:cTn>
                                        <p:tgtEl>
                                          <p:spTgt spid="31"/>
                                        </p:tgtEl>
                                        <p:attrNameLst>
                                          <p:attrName>style.visibility</p:attrName>
                                        </p:attrNameLst>
                                      </p:cBhvr>
                                      <p:to>
                                        <p:strVal val="visible"/>
                                      </p:to>
                                    </p:set>
                                    <p:animEffect transition="in" filter="plus(in)">
                                      <p:cBhvr>
                                        <p:cTn id="38" dur="2000"/>
                                        <p:tgtEl>
                                          <p:spTgt spid="31"/>
                                        </p:tgtEl>
                                      </p:cBhvr>
                                    </p:animEffect>
                                  </p:childTnLst>
                                </p:cTn>
                              </p:par>
                            </p:childTnLst>
                          </p:cTn>
                        </p:par>
                      </p:childTnLst>
                    </p:cTn>
                  </p:par>
                  <p:par>
                    <p:cTn id="39" fill="hold">
                      <p:stCondLst>
                        <p:cond delay="indefinite"/>
                      </p:stCondLst>
                      <p:childTnLst>
                        <p:par>
                          <p:cTn id="40" fill="hold">
                            <p:stCondLst>
                              <p:cond delay="0"/>
                            </p:stCondLst>
                            <p:childTnLst>
                              <p:par>
                                <p:cTn id="41" presetID="12" presetClass="entr" presetSubtype="4" fill="hold" grpId="0" nodeType="click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slide(fromBottom)">
                                      <p:cBhvr>
                                        <p:cTn id="43" dur="500"/>
                                        <p:tgtEl>
                                          <p:spTgt spid="34"/>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nodeType="clickEffect">
                                  <p:stCondLst>
                                    <p:cond delay="0"/>
                                  </p:stCondLst>
                                  <p:childTnLst>
                                    <p:set>
                                      <p:cBhvr>
                                        <p:cTn id="47" dur="1" fill="hold">
                                          <p:stCondLst>
                                            <p:cond delay="0"/>
                                          </p:stCondLst>
                                        </p:cTn>
                                        <p:tgtEl>
                                          <p:spTgt spid="47"/>
                                        </p:tgtEl>
                                        <p:attrNameLst>
                                          <p:attrName>style.visibility</p:attrName>
                                        </p:attrNameLst>
                                      </p:cBhvr>
                                      <p:to>
                                        <p:strVal val="visible"/>
                                      </p:to>
                                    </p:set>
                                    <p:animEffect transition="in" filter="fade">
                                      <p:cBhvr>
                                        <p:cTn id="48" dur="2000"/>
                                        <p:tgtEl>
                                          <p:spTgt spid="47"/>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49"/>
                                        </p:tgtEl>
                                        <p:attrNameLst>
                                          <p:attrName>style.visibility</p:attrName>
                                        </p:attrNameLst>
                                      </p:cBhvr>
                                      <p:to>
                                        <p:strVal val="visible"/>
                                      </p:to>
                                    </p:set>
                                    <p:animEffect transition="in" filter="fade">
                                      <p:cBhvr>
                                        <p:cTn id="51" dur="2000"/>
                                        <p:tgtEl>
                                          <p:spTgt spid="49"/>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50"/>
                                        </p:tgtEl>
                                        <p:attrNameLst>
                                          <p:attrName>style.visibility</p:attrName>
                                        </p:attrNameLst>
                                      </p:cBhvr>
                                      <p:to>
                                        <p:strVal val="visible"/>
                                      </p:to>
                                    </p:set>
                                    <p:animEffect transition="in" filter="fade">
                                      <p:cBhvr>
                                        <p:cTn id="54" dur="2000"/>
                                        <p:tgtEl>
                                          <p:spTgt spid="50"/>
                                        </p:tgtEl>
                                      </p:cBhvr>
                                    </p:animEffect>
                                  </p:childTnLst>
                                </p:cTn>
                              </p:par>
                            </p:childTnLst>
                          </p:cTn>
                        </p:par>
                      </p:childTnLst>
                    </p:cTn>
                  </p:par>
                  <p:par>
                    <p:cTn id="55" fill="hold">
                      <p:stCondLst>
                        <p:cond delay="indefinite"/>
                      </p:stCondLst>
                      <p:childTnLst>
                        <p:par>
                          <p:cTn id="56" fill="hold">
                            <p:stCondLst>
                              <p:cond delay="0"/>
                            </p:stCondLst>
                            <p:childTnLst>
                              <p:par>
                                <p:cTn id="57" presetID="12" presetClass="entr" presetSubtype="4" fill="hold" grpId="0" nodeType="clickEffect">
                                  <p:stCondLst>
                                    <p:cond delay="0"/>
                                  </p:stCondLst>
                                  <p:childTnLst>
                                    <p:set>
                                      <p:cBhvr>
                                        <p:cTn id="58" dur="1" fill="hold">
                                          <p:stCondLst>
                                            <p:cond delay="0"/>
                                          </p:stCondLst>
                                        </p:cTn>
                                        <p:tgtEl>
                                          <p:spTgt spid="51"/>
                                        </p:tgtEl>
                                        <p:attrNameLst>
                                          <p:attrName>style.visibility</p:attrName>
                                        </p:attrNameLst>
                                      </p:cBhvr>
                                      <p:to>
                                        <p:strVal val="visible"/>
                                      </p:to>
                                    </p:set>
                                    <p:animEffect transition="in" filter="slide(fromBottom)">
                                      <p:cBhvr>
                                        <p:cTn id="59"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P spid="27" grpId="0"/>
      <p:bldP spid="30" grpId="0"/>
      <p:bldP spid="31" grpId="0"/>
      <p:bldP spid="34" grpId="0"/>
      <p:bldP spid="49" grpId="0" animBg="1"/>
      <p:bldP spid="50" grpId="0"/>
      <p:bldP spid="5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右箭头 3"/>
          <p:cNvSpPr/>
          <p:nvPr/>
        </p:nvSpPr>
        <p:spPr>
          <a:xfrm>
            <a:off x="-3786246" y="3286130"/>
            <a:ext cx="6929486" cy="1214446"/>
          </a:xfrm>
          <a:prstGeom prst="rightArrow">
            <a:avLst>
              <a:gd name="adj1" fmla="val 50000"/>
              <a:gd name="adj2" fmla="val 70915"/>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5" name="组合 4"/>
          <p:cNvGrpSpPr/>
          <p:nvPr/>
        </p:nvGrpSpPr>
        <p:grpSpPr>
          <a:xfrm>
            <a:off x="6001554" y="1730370"/>
            <a:ext cx="715174" cy="1785950"/>
            <a:chOff x="4858546" y="2428874"/>
            <a:chExt cx="715174" cy="1785950"/>
          </a:xfrm>
        </p:grpSpPr>
        <p:cxnSp>
          <p:nvCxnSpPr>
            <p:cNvPr id="6" name="直接连接符 5"/>
            <p:cNvCxnSpPr/>
            <p:nvPr/>
          </p:nvCxnSpPr>
          <p:spPr>
            <a:xfrm>
              <a:off x="4858546" y="3142460"/>
              <a:ext cx="71438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rot="5400000">
              <a:off x="4679951" y="3321055"/>
              <a:ext cx="1785950" cy="1588"/>
            </a:xfrm>
            <a:prstGeom prst="line">
              <a:avLst/>
            </a:prstGeom>
          </p:spPr>
          <p:style>
            <a:lnRef idx="1">
              <a:schemeClr val="accent1"/>
            </a:lnRef>
            <a:fillRef idx="0">
              <a:schemeClr val="accent1"/>
            </a:fillRef>
            <a:effectRef idx="0">
              <a:schemeClr val="accent1"/>
            </a:effectRef>
            <a:fontRef idx="minor">
              <a:schemeClr val="tx1"/>
            </a:fontRef>
          </p:style>
        </p:cxnSp>
      </p:grpSp>
      <p:sp>
        <p:nvSpPr>
          <p:cNvPr id="8" name="矩形 7"/>
          <p:cNvSpPr/>
          <p:nvPr/>
        </p:nvSpPr>
        <p:spPr>
          <a:xfrm>
            <a:off x="6858016" y="1500180"/>
            <a:ext cx="1428760" cy="428628"/>
          </a:xfrm>
          <a:prstGeom prst="rect">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itchFamily="34" charset="-122"/>
                <a:ea typeface="微软雅黑" pitchFamily="34" charset="-122"/>
              </a:rPr>
              <a:t>业内领先</a:t>
            </a:r>
            <a:endParaRPr lang="zh-CN" altLang="en-US" dirty="0">
              <a:latin typeface="微软雅黑" pitchFamily="34" charset="-122"/>
              <a:ea typeface="微软雅黑" pitchFamily="34" charset="-122"/>
            </a:endParaRPr>
          </a:p>
        </p:txBody>
      </p:sp>
      <p:sp>
        <p:nvSpPr>
          <p:cNvPr id="9" name="矩形 8"/>
          <p:cNvSpPr/>
          <p:nvPr/>
        </p:nvSpPr>
        <p:spPr>
          <a:xfrm>
            <a:off x="7000892" y="2071684"/>
            <a:ext cx="1107996" cy="369332"/>
          </a:xfrm>
          <a:prstGeom prst="rect">
            <a:avLst/>
          </a:prstGeom>
        </p:spPr>
        <p:txBody>
          <a:bodyPr wrap="none">
            <a:spAutoFit/>
          </a:bodyPr>
          <a:lstStyle/>
          <a:p>
            <a:r>
              <a:rPr lang="zh-CN" altLang="en-US" dirty="0" smtClean="0">
                <a:latin typeface="微软雅黑" pitchFamily="34" charset="-122"/>
                <a:ea typeface="微软雅黑" pitchFamily="34" charset="-122"/>
              </a:rPr>
              <a:t>京东商城</a:t>
            </a:r>
            <a:endParaRPr lang="zh-CN" altLang="en-US" dirty="0">
              <a:latin typeface="微软雅黑" pitchFamily="34" charset="-122"/>
              <a:ea typeface="微软雅黑" pitchFamily="34" charset="-122"/>
            </a:endParaRPr>
          </a:p>
        </p:txBody>
      </p:sp>
      <p:sp>
        <p:nvSpPr>
          <p:cNvPr id="10" name="矩形 9"/>
          <p:cNvSpPr/>
          <p:nvPr/>
        </p:nvSpPr>
        <p:spPr>
          <a:xfrm>
            <a:off x="7072330" y="2500312"/>
            <a:ext cx="877163" cy="369332"/>
          </a:xfrm>
          <a:prstGeom prst="rect">
            <a:avLst/>
          </a:prstGeom>
        </p:spPr>
        <p:txBody>
          <a:bodyPr wrap="none">
            <a:spAutoFit/>
          </a:bodyPr>
          <a:lstStyle/>
          <a:p>
            <a:r>
              <a:rPr lang="zh-CN" altLang="en-US" dirty="0" smtClean="0">
                <a:latin typeface="微软雅黑" pitchFamily="34" charset="-122"/>
                <a:ea typeface="微软雅黑" pitchFamily="34" charset="-122"/>
              </a:rPr>
              <a:t>淘宝网</a:t>
            </a:r>
            <a:endParaRPr lang="zh-CN" altLang="en-US" dirty="0">
              <a:latin typeface="微软雅黑" pitchFamily="34" charset="-122"/>
              <a:ea typeface="微软雅黑" pitchFamily="34" charset="-122"/>
            </a:endParaRPr>
          </a:p>
        </p:txBody>
      </p:sp>
      <p:sp>
        <p:nvSpPr>
          <p:cNvPr id="11" name="矩形 10"/>
          <p:cNvSpPr/>
          <p:nvPr/>
        </p:nvSpPr>
        <p:spPr>
          <a:xfrm>
            <a:off x="7072330" y="2928940"/>
            <a:ext cx="877163" cy="369332"/>
          </a:xfrm>
          <a:prstGeom prst="rect">
            <a:avLst/>
          </a:prstGeom>
        </p:spPr>
        <p:txBody>
          <a:bodyPr wrap="none">
            <a:spAutoFit/>
          </a:bodyPr>
          <a:lstStyle/>
          <a:p>
            <a:r>
              <a:rPr lang="zh-CN" altLang="en-US" dirty="0" smtClean="0">
                <a:latin typeface="微软雅黑" pitchFamily="34" charset="-122"/>
                <a:ea typeface="微软雅黑" pitchFamily="34" charset="-122"/>
              </a:rPr>
              <a:t>当当网</a:t>
            </a:r>
            <a:endParaRPr lang="zh-CN" altLang="en-US" dirty="0">
              <a:latin typeface="微软雅黑" pitchFamily="34" charset="-122"/>
              <a:ea typeface="微软雅黑" pitchFamily="34" charset="-122"/>
            </a:endParaRPr>
          </a:p>
        </p:txBody>
      </p:sp>
      <p:sp>
        <p:nvSpPr>
          <p:cNvPr id="12" name="TextBox 11"/>
          <p:cNvSpPr txBox="1"/>
          <p:nvPr/>
        </p:nvSpPr>
        <p:spPr>
          <a:xfrm>
            <a:off x="7000892" y="3357568"/>
            <a:ext cx="1428760" cy="369332"/>
          </a:xfrm>
          <a:prstGeom prst="rect">
            <a:avLst/>
          </a:prstGeom>
          <a:noFill/>
        </p:spPr>
        <p:txBody>
          <a:bodyPr wrap="square" rtlCol="0">
            <a:spAutoFit/>
          </a:bodyPr>
          <a:lstStyle/>
          <a:p>
            <a:r>
              <a:rPr lang="en-US" altLang="zh-CN" dirty="0" smtClean="0"/>
              <a:t>…..</a:t>
            </a:r>
            <a:r>
              <a:rPr lang="zh-CN" altLang="en-US" dirty="0" smtClean="0">
                <a:latin typeface="微软雅黑" pitchFamily="34" charset="-122"/>
                <a:ea typeface="微软雅黑" pitchFamily="34" charset="-122"/>
              </a:rPr>
              <a:t>等等</a:t>
            </a:r>
            <a:endParaRPr lang="zh-CN" altLang="en-US" dirty="0">
              <a:latin typeface="微软雅黑" pitchFamily="34" charset="-122"/>
              <a:ea typeface="微软雅黑" pitchFamily="34" charset="-122"/>
            </a:endParaRPr>
          </a:p>
        </p:txBody>
      </p:sp>
      <p:sp>
        <p:nvSpPr>
          <p:cNvPr id="13" name="TextBox 12"/>
          <p:cNvSpPr txBox="1"/>
          <p:nvPr/>
        </p:nvSpPr>
        <p:spPr>
          <a:xfrm>
            <a:off x="214282" y="857238"/>
            <a:ext cx="928662" cy="461665"/>
          </a:xfrm>
          <a:prstGeom prst="rect">
            <a:avLst/>
          </a:prstGeom>
          <a:noFill/>
        </p:spPr>
        <p:txBody>
          <a:bodyPr wrap="square" rtlCol="0">
            <a:spAutoFit/>
          </a:bodyPr>
          <a:lstStyle/>
          <a:p>
            <a:r>
              <a:rPr lang="zh-CN" altLang="en-US" sz="2400" dirty="0" smtClean="0">
                <a:latin typeface="微软雅黑" pitchFamily="34" charset="-122"/>
                <a:ea typeface="微软雅黑" pitchFamily="34" charset="-122"/>
              </a:rPr>
              <a:t>商家</a:t>
            </a:r>
            <a:endParaRPr lang="zh-CN" altLang="en-US" sz="2400" dirty="0">
              <a:latin typeface="微软雅黑" pitchFamily="34" charset="-122"/>
              <a:ea typeface="微软雅黑" pitchFamily="34" charset="-122"/>
            </a:endParaRPr>
          </a:p>
        </p:txBody>
      </p:sp>
      <p:sp>
        <p:nvSpPr>
          <p:cNvPr id="15" name="TextBox 14"/>
          <p:cNvSpPr txBox="1"/>
          <p:nvPr/>
        </p:nvSpPr>
        <p:spPr>
          <a:xfrm>
            <a:off x="3929058" y="857238"/>
            <a:ext cx="1214446" cy="461665"/>
          </a:xfrm>
          <a:prstGeom prst="rect">
            <a:avLst/>
          </a:prstGeom>
          <a:noFill/>
        </p:spPr>
        <p:txBody>
          <a:bodyPr wrap="square" rtlCol="0">
            <a:spAutoFit/>
          </a:bodyPr>
          <a:lstStyle/>
          <a:p>
            <a:r>
              <a:rPr lang="zh-CN" altLang="en-US" sz="2400" dirty="0" smtClean="0">
                <a:latin typeface="微软雅黑" pitchFamily="34" charset="-122"/>
                <a:ea typeface="微软雅黑" pitchFamily="34" charset="-122"/>
              </a:rPr>
              <a:t>消费者</a:t>
            </a:r>
          </a:p>
        </p:txBody>
      </p:sp>
      <p:cxnSp>
        <p:nvCxnSpPr>
          <p:cNvPr id="19" name="直接连接符 18"/>
          <p:cNvCxnSpPr/>
          <p:nvPr/>
        </p:nvCxnSpPr>
        <p:spPr>
          <a:xfrm>
            <a:off x="571472" y="1785932"/>
            <a:ext cx="3714776" cy="1588"/>
          </a:xfrm>
          <a:prstGeom prst="line">
            <a:avLst/>
          </a:prstGeom>
        </p:spPr>
        <p:style>
          <a:lnRef idx="1">
            <a:schemeClr val="accent1"/>
          </a:lnRef>
          <a:fillRef idx="0">
            <a:schemeClr val="accent1"/>
          </a:fillRef>
          <a:effectRef idx="0">
            <a:schemeClr val="accent1"/>
          </a:effectRef>
          <a:fontRef idx="minor">
            <a:schemeClr val="tx1"/>
          </a:fontRef>
        </p:style>
      </p:cxnSp>
      <p:sp>
        <p:nvSpPr>
          <p:cNvPr id="24" name="左右箭头 23"/>
          <p:cNvSpPr/>
          <p:nvPr/>
        </p:nvSpPr>
        <p:spPr>
          <a:xfrm>
            <a:off x="1000100" y="571486"/>
            <a:ext cx="2786082" cy="1071570"/>
          </a:xfrm>
          <a:prstGeom prst="leftRightArrow">
            <a:avLst>
              <a:gd name="adj1" fmla="val 61852"/>
              <a:gd name="adj2" fmla="val 50000"/>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latin typeface="微软雅黑" pitchFamily="34" charset="-122"/>
                <a:ea typeface="微软雅黑" pitchFamily="34" charset="-122"/>
              </a:rPr>
              <a:t>在线销售系统</a:t>
            </a:r>
            <a:endParaRPr lang="zh-CN" altLang="en-US" sz="2400" dirty="0">
              <a:latin typeface="微软雅黑" pitchFamily="34" charset="-122"/>
              <a:ea typeface="微软雅黑" pitchFamily="34" charset="-122"/>
            </a:endParaRPr>
          </a:p>
        </p:txBody>
      </p:sp>
      <p:sp>
        <p:nvSpPr>
          <p:cNvPr id="25" name="矩形 24"/>
          <p:cNvSpPr/>
          <p:nvPr/>
        </p:nvSpPr>
        <p:spPr>
          <a:xfrm>
            <a:off x="785786" y="2000246"/>
            <a:ext cx="1143008" cy="714380"/>
          </a:xfrm>
          <a:prstGeom prst="rect">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dirty="0" smtClean="0"/>
              <a:t>B2C</a:t>
            </a:r>
            <a:endParaRPr lang="zh-CN" altLang="en-US" dirty="0"/>
          </a:p>
        </p:txBody>
      </p:sp>
      <p:sp>
        <p:nvSpPr>
          <p:cNvPr id="26" name="TextBox 25"/>
          <p:cNvSpPr txBox="1"/>
          <p:nvPr/>
        </p:nvSpPr>
        <p:spPr>
          <a:xfrm>
            <a:off x="2000232" y="2428874"/>
            <a:ext cx="1785950" cy="369332"/>
          </a:xfrm>
          <a:prstGeom prst="rect">
            <a:avLst/>
          </a:prstGeom>
          <a:noFill/>
        </p:spPr>
        <p:txBody>
          <a:bodyPr wrap="square" rtlCol="0">
            <a:spAutoFit/>
          </a:bodyPr>
          <a:lstStyle/>
          <a:p>
            <a:r>
              <a:rPr lang="zh-CN" altLang="en-US" dirty="0" smtClean="0">
                <a:solidFill>
                  <a:schemeClr val="bg1">
                    <a:lumMod val="50000"/>
                  </a:schemeClr>
                </a:solidFill>
                <a:latin typeface="微软雅黑" pitchFamily="34" charset="-122"/>
                <a:ea typeface="微软雅黑" pitchFamily="34" charset="-122"/>
              </a:rPr>
              <a:t>商家对消费者</a:t>
            </a:r>
            <a:endParaRPr lang="zh-CN" altLang="en-US" dirty="0">
              <a:solidFill>
                <a:schemeClr val="bg1">
                  <a:lumMod val="50000"/>
                </a:schemeClr>
              </a:solidFill>
              <a:latin typeface="微软雅黑" pitchFamily="34" charset="-122"/>
              <a:ea typeface="微软雅黑" pitchFamily="34" charset="-122"/>
            </a:endParaRPr>
          </a:p>
        </p:txBody>
      </p:sp>
      <p:cxnSp>
        <p:nvCxnSpPr>
          <p:cNvPr id="28" name="直接连接符 27"/>
          <p:cNvCxnSpPr/>
          <p:nvPr/>
        </p:nvCxnSpPr>
        <p:spPr>
          <a:xfrm rot="5400000">
            <a:off x="3179753" y="2535237"/>
            <a:ext cx="1071570" cy="1588"/>
          </a:xfrm>
          <a:prstGeom prst="line">
            <a:avLst/>
          </a:prstGeom>
        </p:spPr>
        <p:style>
          <a:lnRef idx="1">
            <a:schemeClr val="accent1"/>
          </a:lnRef>
          <a:fillRef idx="0">
            <a:schemeClr val="accent1"/>
          </a:fillRef>
          <a:effectRef idx="0">
            <a:schemeClr val="accent1"/>
          </a:effectRef>
          <a:fontRef idx="minor">
            <a:schemeClr val="tx1"/>
          </a:fontRef>
        </p:style>
      </p:cxnSp>
      <p:sp>
        <p:nvSpPr>
          <p:cNvPr id="29" name="矩形 28"/>
          <p:cNvSpPr/>
          <p:nvPr/>
        </p:nvSpPr>
        <p:spPr>
          <a:xfrm>
            <a:off x="3857620" y="2071684"/>
            <a:ext cx="2143140" cy="2181240"/>
          </a:xfrm>
          <a:prstGeom prst="rect">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dirty="0" smtClean="0">
                <a:latin typeface="微软雅黑" pitchFamily="34" charset="-122"/>
                <a:ea typeface="微软雅黑" pitchFamily="34" charset="-122"/>
              </a:rPr>
              <a:t>天月音响</a:t>
            </a:r>
            <a:endParaRPr lang="en-US" altLang="zh-CN" sz="3600" dirty="0" smtClean="0">
              <a:latin typeface="微软雅黑" pitchFamily="34" charset="-122"/>
              <a:ea typeface="微软雅黑" pitchFamily="34" charset="-122"/>
            </a:endParaRPr>
          </a:p>
          <a:p>
            <a:pPr algn="ctr"/>
            <a:r>
              <a:rPr lang="zh-CN" altLang="en-US" sz="3600" dirty="0" smtClean="0">
                <a:latin typeface="微软雅黑" pitchFamily="34" charset="-122"/>
                <a:ea typeface="微软雅黑" pitchFamily="34" charset="-122"/>
              </a:rPr>
              <a:t>在线销售系统</a:t>
            </a:r>
            <a:endParaRPr lang="zh-CN" altLang="en-US" dirty="0">
              <a:latin typeface="微软雅黑" pitchFamily="34" charset="-122"/>
              <a:ea typeface="微软雅黑" pitchFamily="34" charset="-122"/>
            </a:endParaRPr>
          </a:p>
        </p:txBody>
      </p:sp>
      <p:grpSp>
        <p:nvGrpSpPr>
          <p:cNvPr id="20" name="组合 19"/>
          <p:cNvGrpSpPr/>
          <p:nvPr/>
        </p:nvGrpSpPr>
        <p:grpSpPr>
          <a:xfrm>
            <a:off x="8699181" y="157879"/>
            <a:ext cx="477064" cy="369332"/>
            <a:chOff x="8699181" y="157879"/>
            <a:chExt cx="477064" cy="369332"/>
          </a:xfrm>
        </p:grpSpPr>
        <p:sp>
          <p:nvSpPr>
            <p:cNvPr id="21" name="矩形 20"/>
            <p:cNvSpPr/>
            <p:nvPr/>
          </p:nvSpPr>
          <p:spPr>
            <a:xfrm>
              <a:off x="8721689" y="167211"/>
              <a:ext cx="432048" cy="360000"/>
            </a:xfrm>
            <a:prstGeom prst="rect">
              <a:avLst/>
            </a:prstGeom>
            <a:solidFill>
              <a:srgbClr val="92D05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22" name="TextBox 21"/>
            <p:cNvSpPr txBox="1"/>
            <p:nvPr/>
          </p:nvSpPr>
          <p:spPr>
            <a:xfrm>
              <a:off x="8699181" y="157879"/>
              <a:ext cx="477064" cy="369332"/>
            </a:xfrm>
            <a:prstGeom prst="rect">
              <a:avLst/>
            </a:prstGeom>
            <a:noFill/>
          </p:spPr>
          <p:txBody>
            <a:bodyPr wrap="square" rtlCol="0">
              <a:spAutoFit/>
            </a:bodyPr>
            <a:lstStyle/>
            <a:p>
              <a:pPr algn="ctr"/>
              <a:r>
                <a:rPr lang="en-US" altLang="zh-CN" dirty="0" smtClean="0">
                  <a:solidFill>
                    <a:schemeClr val="bg1"/>
                  </a:solidFill>
                  <a:latin typeface="Segoe UI Light" pitchFamily="34" charset="0"/>
                  <a:ea typeface="专业字体设计服务/WWW.ZTSGC.COM/" pitchFamily="2" charset="-122"/>
                </a:rPr>
                <a:t>3</a:t>
              </a:r>
              <a:endParaRPr lang="zh-CN" altLang="en-US" dirty="0">
                <a:solidFill>
                  <a:schemeClr val="bg1"/>
                </a:solidFill>
                <a:latin typeface="Segoe UI Light" pitchFamily="34" charset="0"/>
                <a:ea typeface="专业字体设计服务/WWW.ZTSGC.COM/" pitchFamily="2" charset="-122"/>
              </a:endParaRPr>
            </a:p>
          </p:txBody>
        </p:sp>
      </p:gr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200" fill="hold"/>
                                        <p:tgtEl>
                                          <p:spTgt spid="20"/>
                                        </p:tgtEl>
                                        <p:attrNameLst>
                                          <p:attrName>ppt_x</p:attrName>
                                        </p:attrNameLst>
                                      </p:cBhvr>
                                      <p:tavLst>
                                        <p:tav tm="0">
                                          <p:val>
                                            <p:strVal val="1+#ppt_w/2"/>
                                          </p:val>
                                        </p:tav>
                                        <p:tav tm="100000">
                                          <p:val>
                                            <p:strVal val="#ppt_x"/>
                                          </p:val>
                                        </p:tav>
                                      </p:tavLst>
                                    </p:anim>
                                    <p:anim calcmode="lin" valueType="num">
                                      <p:cBhvr additive="base">
                                        <p:cTn id="8" dur="2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slide(fromBottom)">
                                      <p:cBhvr>
                                        <p:cTn id="13" dur="500"/>
                                        <p:tgtEl>
                                          <p:spTgt spid="13"/>
                                        </p:tgtEl>
                                      </p:cBhvr>
                                    </p:animEffect>
                                  </p:childTnLst>
                                </p:cTn>
                              </p:par>
                              <p:par>
                                <p:cTn id="14" presetID="12" presetClass="entr" presetSubtype="4" fill="hold" grpId="0" nodeType="with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slide(fromBottom)">
                                      <p:cBhvr>
                                        <p:cTn id="16" dur="500"/>
                                        <p:tgtEl>
                                          <p:spTgt spid="15"/>
                                        </p:tgtEl>
                                      </p:cBhvr>
                                    </p:animEffect>
                                  </p:childTnLst>
                                </p:cTn>
                              </p:par>
                            </p:childTnLst>
                          </p:cTn>
                        </p:par>
                      </p:childTnLst>
                    </p:cTn>
                  </p:par>
                  <p:par>
                    <p:cTn id="17" fill="hold">
                      <p:stCondLst>
                        <p:cond delay="indefinite"/>
                      </p:stCondLst>
                      <p:childTnLst>
                        <p:par>
                          <p:cTn id="18" fill="hold">
                            <p:stCondLst>
                              <p:cond delay="0"/>
                            </p:stCondLst>
                            <p:childTnLst>
                              <p:par>
                                <p:cTn id="19" presetID="12" presetClass="entr" presetSubtype="4" fill="hold" grpId="0" nodeType="click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slide(fromBottom)">
                                      <p:cBhvr>
                                        <p:cTn id="21" dur="500"/>
                                        <p:tgtEl>
                                          <p:spTgt spid="24"/>
                                        </p:tgtEl>
                                      </p:cBhvr>
                                    </p:animEffect>
                                  </p:childTnLst>
                                </p:cTn>
                              </p:par>
                            </p:childTnLst>
                          </p:cTn>
                        </p:par>
                      </p:childTnLst>
                    </p:cTn>
                  </p:par>
                  <p:par>
                    <p:cTn id="22" fill="hold">
                      <p:stCondLst>
                        <p:cond delay="indefinite"/>
                      </p:stCondLst>
                      <p:childTnLst>
                        <p:par>
                          <p:cTn id="23" fill="hold">
                            <p:stCondLst>
                              <p:cond delay="0"/>
                            </p:stCondLst>
                            <p:childTnLst>
                              <p:par>
                                <p:cTn id="24" presetID="13" presetClass="entr" presetSubtype="16" fill="hold" nodeType="click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plus(in)">
                                      <p:cBhvr>
                                        <p:cTn id="26" dur="1000"/>
                                        <p:tgtEl>
                                          <p:spTgt spid="19"/>
                                        </p:tgtEl>
                                      </p:cBhvr>
                                    </p:animEffect>
                                  </p:childTnLst>
                                </p:cTn>
                              </p:par>
                              <p:par>
                                <p:cTn id="27" presetID="13" presetClass="entr" presetSubtype="16" fill="hold" grpId="0" nodeType="withEffect">
                                  <p:stCondLst>
                                    <p:cond delay="0"/>
                                  </p:stCondLst>
                                  <p:childTnLst>
                                    <p:set>
                                      <p:cBhvr>
                                        <p:cTn id="28" dur="1" fill="hold">
                                          <p:stCondLst>
                                            <p:cond delay="0"/>
                                          </p:stCondLst>
                                        </p:cTn>
                                        <p:tgtEl>
                                          <p:spTgt spid="26"/>
                                        </p:tgtEl>
                                        <p:attrNameLst>
                                          <p:attrName>style.visibility</p:attrName>
                                        </p:attrNameLst>
                                      </p:cBhvr>
                                      <p:to>
                                        <p:strVal val="visible"/>
                                      </p:to>
                                    </p:set>
                                    <p:animEffect transition="in" filter="plus(in)">
                                      <p:cBhvr>
                                        <p:cTn id="29" dur="1000"/>
                                        <p:tgtEl>
                                          <p:spTgt spid="26"/>
                                        </p:tgtEl>
                                      </p:cBhvr>
                                    </p:animEffect>
                                  </p:childTnLst>
                                </p:cTn>
                              </p:par>
                              <p:par>
                                <p:cTn id="30" presetID="13" presetClass="entr" presetSubtype="16" fill="hold" grpId="0" nodeType="with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plus(in)">
                                      <p:cBhvr>
                                        <p:cTn id="32" dur="1000"/>
                                        <p:tgtEl>
                                          <p:spTgt spid="25"/>
                                        </p:tgtEl>
                                      </p:cBhvr>
                                    </p:animEffect>
                                  </p:childTnLst>
                                </p:cTn>
                              </p:par>
                            </p:childTnLst>
                          </p:cTn>
                        </p:par>
                      </p:childTnLst>
                    </p:cTn>
                  </p:par>
                  <p:par>
                    <p:cTn id="33" fill="hold">
                      <p:stCondLst>
                        <p:cond delay="indefinite"/>
                      </p:stCondLst>
                      <p:childTnLst>
                        <p:par>
                          <p:cTn id="34" fill="hold">
                            <p:stCondLst>
                              <p:cond delay="0"/>
                            </p:stCondLst>
                            <p:childTnLst>
                              <p:par>
                                <p:cTn id="35" presetID="12" presetClass="entr" presetSubtype="4" fill="hold" nodeType="clickEffect">
                                  <p:stCondLst>
                                    <p:cond delay="0"/>
                                  </p:stCondLst>
                                  <p:childTnLst>
                                    <p:set>
                                      <p:cBhvr>
                                        <p:cTn id="36" dur="1" fill="hold">
                                          <p:stCondLst>
                                            <p:cond delay="0"/>
                                          </p:stCondLst>
                                        </p:cTn>
                                        <p:tgtEl>
                                          <p:spTgt spid="28"/>
                                        </p:tgtEl>
                                        <p:attrNameLst>
                                          <p:attrName>style.visibility</p:attrName>
                                        </p:attrNameLst>
                                      </p:cBhvr>
                                      <p:to>
                                        <p:strVal val="visible"/>
                                      </p:to>
                                    </p:set>
                                    <p:animEffect transition="in" filter="slide(fromBottom)">
                                      <p:cBhvr>
                                        <p:cTn id="37" dur="500"/>
                                        <p:tgtEl>
                                          <p:spTgt spid="28"/>
                                        </p:tgtEl>
                                      </p:cBhvr>
                                    </p:animEffect>
                                  </p:childTnLst>
                                </p:cTn>
                              </p:par>
                              <p:par>
                                <p:cTn id="38" presetID="12" presetClass="entr" presetSubtype="4" fill="hold" grpId="0" nodeType="withEffect">
                                  <p:stCondLst>
                                    <p:cond delay="0"/>
                                  </p:stCondLst>
                                  <p:childTnLst>
                                    <p:set>
                                      <p:cBhvr>
                                        <p:cTn id="39" dur="1" fill="hold">
                                          <p:stCondLst>
                                            <p:cond delay="0"/>
                                          </p:stCondLst>
                                        </p:cTn>
                                        <p:tgtEl>
                                          <p:spTgt spid="29"/>
                                        </p:tgtEl>
                                        <p:attrNameLst>
                                          <p:attrName>style.visibility</p:attrName>
                                        </p:attrNameLst>
                                      </p:cBhvr>
                                      <p:to>
                                        <p:strVal val="visible"/>
                                      </p:to>
                                    </p:set>
                                    <p:animEffect transition="in" filter="slide(fromBottom)">
                                      <p:cBhvr>
                                        <p:cTn id="40" dur="500"/>
                                        <p:tgtEl>
                                          <p:spTgt spid="29"/>
                                        </p:tgtEl>
                                      </p:cBhvr>
                                    </p:animEffect>
                                  </p:childTnLst>
                                </p:cTn>
                              </p:par>
                            </p:childTnLst>
                          </p:cTn>
                        </p:par>
                      </p:childTnLst>
                    </p:cTn>
                  </p:par>
                  <p:par>
                    <p:cTn id="41" fill="hold">
                      <p:stCondLst>
                        <p:cond delay="indefinite"/>
                      </p:stCondLst>
                      <p:childTnLst>
                        <p:par>
                          <p:cTn id="42" fill="hold">
                            <p:stCondLst>
                              <p:cond delay="0"/>
                            </p:stCondLst>
                            <p:childTnLst>
                              <p:par>
                                <p:cTn id="43" presetID="13" presetClass="entr" presetSubtype="16" fill="hold" nodeType="clickEffect">
                                  <p:stCondLst>
                                    <p:cond delay="0"/>
                                  </p:stCondLst>
                                  <p:childTnLst>
                                    <p:set>
                                      <p:cBhvr>
                                        <p:cTn id="44" dur="1" fill="hold">
                                          <p:stCondLst>
                                            <p:cond delay="0"/>
                                          </p:stCondLst>
                                        </p:cTn>
                                        <p:tgtEl>
                                          <p:spTgt spid="5"/>
                                        </p:tgtEl>
                                        <p:attrNameLst>
                                          <p:attrName>style.visibility</p:attrName>
                                        </p:attrNameLst>
                                      </p:cBhvr>
                                      <p:to>
                                        <p:strVal val="visible"/>
                                      </p:to>
                                    </p:set>
                                    <p:animEffect transition="in" filter="plus(in)">
                                      <p:cBhvr>
                                        <p:cTn id="45" dur="1000"/>
                                        <p:tgtEl>
                                          <p:spTgt spid="5"/>
                                        </p:tgtEl>
                                      </p:cBhvr>
                                    </p:animEffect>
                                  </p:childTnLst>
                                </p:cTn>
                              </p:par>
                              <p:par>
                                <p:cTn id="46" presetID="13" presetClass="entr" presetSubtype="16" fill="hold" grpId="0" nodeType="withEffect">
                                  <p:stCondLst>
                                    <p:cond delay="0"/>
                                  </p:stCondLst>
                                  <p:childTnLst>
                                    <p:set>
                                      <p:cBhvr>
                                        <p:cTn id="47" dur="1" fill="hold">
                                          <p:stCondLst>
                                            <p:cond delay="0"/>
                                          </p:stCondLst>
                                        </p:cTn>
                                        <p:tgtEl>
                                          <p:spTgt spid="8"/>
                                        </p:tgtEl>
                                        <p:attrNameLst>
                                          <p:attrName>style.visibility</p:attrName>
                                        </p:attrNameLst>
                                      </p:cBhvr>
                                      <p:to>
                                        <p:strVal val="visible"/>
                                      </p:to>
                                    </p:set>
                                    <p:animEffect transition="in" filter="plus(in)">
                                      <p:cBhvr>
                                        <p:cTn id="48" dur="1000"/>
                                        <p:tgtEl>
                                          <p:spTgt spid="8"/>
                                        </p:tgtEl>
                                      </p:cBhvr>
                                    </p:animEffect>
                                  </p:childTnLst>
                                </p:cTn>
                              </p:par>
                            </p:childTnLst>
                          </p:cTn>
                        </p:par>
                      </p:childTnLst>
                    </p:cTn>
                  </p:par>
                  <p:par>
                    <p:cTn id="49" fill="hold">
                      <p:stCondLst>
                        <p:cond delay="indefinite"/>
                      </p:stCondLst>
                      <p:childTnLst>
                        <p:par>
                          <p:cTn id="50" fill="hold">
                            <p:stCondLst>
                              <p:cond delay="0"/>
                            </p:stCondLst>
                            <p:childTnLst>
                              <p:par>
                                <p:cTn id="51" presetID="12" presetClass="entr" presetSubtype="4" fill="hold" grpId="0" nodeType="clickEffect">
                                  <p:stCondLst>
                                    <p:cond delay="0"/>
                                  </p:stCondLst>
                                  <p:childTnLst>
                                    <p:set>
                                      <p:cBhvr>
                                        <p:cTn id="52" dur="1" fill="hold">
                                          <p:stCondLst>
                                            <p:cond delay="0"/>
                                          </p:stCondLst>
                                        </p:cTn>
                                        <p:tgtEl>
                                          <p:spTgt spid="9"/>
                                        </p:tgtEl>
                                        <p:attrNameLst>
                                          <p:attrName>style.visibility</p:attrName>
                                        </p:attrNameLst>
                                      </p:cBhvr>
                                      <p:to>
                                        <p:strVal val="visible"/>
                                      </p:to>
                                    </p:set>
                                    <p:animEffect transition="in" filter="slide(fromBottom)">
                                      <p:cBhvr>
                                        <p:cTn id="53" dur="500"/>
                                        <p:tgtEl>
                                          <p:spTgt spid="9"/>
                                        </p:tgtEl>
                                      </p:cBhvr>
                                    </p:animEffect>
                                  </p:childTnLst>
                                </p:cTn>
                              </p:par>
                              <p:par>
                                <p:cTn id="54" presetID="12" presetClass="entr" presetSubtype="4" fill="hold" grpId="0" nodeType="withEffect">
                                  <p:stCondLst>
                                    <p:cond delay="0"/>
                                  </p:stCondLst>
                                  <p:childTnLst>
                                    <p:set>
                                      <p:cBhvr>
                                        <p:cTn id="55" dur="1" fill="hold">
                                          <p:stCondLst>
                                            <p:cond delay="0"/>
                                          </p:stCondLst>
                                        </p:cTn>
                                        <p:tgtEl>
                                          <p:spTgt spid="10"/>
                                        </p:tgtEl>
                                        <p:attrNameLst>
                                          <p:attrName>style.visibility</p:attrName>
                                        </p:attrNameLst>
                                      </p:cBhvr>
                                      <p:to>
                                        <p:strVal val="visible"/>
                                      </p:to>
                                    </p:set>
                                    <p:animEffect transition="in" filter="slide(fromBottom)">
                                      <p:cBhvr>
                                        <p:cTn id="56" dur="500"/>
                                        <p:tgtEl>
                                          <p:spTgt spid="10"/>
                                        </p:tgtEl>
                                      </p:cBhvr>
                                    </p:animEffect>
                                  </p:childTnLst>
                                </p:cTn>
                              </p:par>
                              <p:par>
                                <p:cTn id="57" presetID="12" presetClass="entr" presetSubtype="4" fill="hold" grpId="0" nodeType="with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slide(fromBottom)">
                                      <p:cBhvr>
                                        <p:cTn id="59" dur="500"/>
                                        <p:tgtEl>
                                          <p:spTgt spid="11"/>
                                        </p:tgtEl>
                                      </p:cBhvr>
                                    </p:animEffect>
                                  </p:childTnLst>
                                </p:cTn>
                              </p:par>
                              <p:par>
                                <p:cTn id="60" presetID="12" presetClass="entr" presetSubtype="4" fill="hold" grpId="0" nodeType="withEffect">
                                  <p:stCondLst>
                                    <p:cond delay="0"/>
                                  </p:stCondLst>
                                  <p:childTnLst>
                                    <p:set>
                                      <p:cBhvr>
                                        <p:cTn id="61" dur="1" fill="hold">
                                          <p:stCondLst>
                                            <p:cond delay="0"/>
                                          </p:stCondLst>
                                        </p:cTn>
                                        <p:tgtEl>
                                          <p:spTgt spid="12"/>
                                        </p:tgtEl>
                                        <p:attrNameLst>
                                          <p:attrName>style.visibility</p:attrName>
                                        </p:attrNameLst>
                                      </p:cBhvr>
                                      <p:to>
                                        <p:strVal val="visible"/>
                                      </p:to>
                                    </p:set>
                                    <p:animEffect transition="in" filter="slide(fromBottom)">
                                      <p:cBhvr>
                                        <p:cTn id="6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0" grpId="0"/>
      <p:bldP spid="11" grpId="0"/>
      <p:bldP spid="12" grpId="0"/>
      <p:bldP spid="13" grpId="0"/>
      <p:bldP spid="15" grpId="0"/>
      <p:bldP spid="24" grpId="0" animBg="1"/>
      <p:bldP spid="25" grpId="0" animBg="1"/>
      <p:bldP spid="26" grpId="0"/>
      <p:bldP spid="2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type="title"/>
          </p:nvPr>
        </p:nvSpPr>
        <p:spPr>
          <a:xfrm>
            <a:off x="755576" y="0"/>
            <a:ext cx="6373812" cy="800100"/>
          </a:xfrm>
          <a:noFill/>
          <a:ln>
            <a:noFill/>
          </a:ln>
        </p:spPr>
        <p:txBody>
          <a:bodyPr>
            <a:normAutofit/>
          </a:bodyPr>
          <a:lstStyle/>
          <a:p>
            <a:r>
              <a:rPr lang="zh-CN" altLang="en-US" sz="2800" kern="0" dirty="0" smtClean="0">
                <a:gradFill>
                  <a:gsLst>
                    <a:gs pos="0">
                      <a:schemeClr val="tx1"/>
                    </a:gs>
                    <a:gs pos="86000">
                      <a:schemeClr val="tx1"/>
                    </a:gs>
                  </a:gsLst>
                  <a:lin ang="5400000" scaled="0"/>
                </a:gradFill>
                <a:effectLst/>
                <a:cs typeface="Segoe UI" pitchFamily="34" charset="0"/>
              </a:rPr>
              <a:t>音响企业为什么要做在线销售？</a:t>
            </a:r>
          </a:p>
        </p:txBody>
      </p:sp>
      <p:sp>
        <p:nvSpPr>
          <p:cNvPr id="5" name="AutoShape 4"/>
          <p:cNvSpPr>
            <a:spLocks noChangeArrowheads="1"/>
          </p:cNvSpPr>
          <p:nvPr/>
        </p:nvSpPr>
        <p:spPr bwMode="gray">
          <a:xfrm>
            <a:off x="683568" y="239713"/>
            <a:ext cx="6696075" cy="4903787"/>
          </a:xfrm>
          <a:prstGeom prst="rightArrow">
            <a:avLst>
              <a:gd name="adj1" fmla="val 79306"/>
              <a:gd name="adj2" fmla="val 30296"/>
            </a:avLst>
          </a:prstGeom>
          <a:gradFill rotWithShape="1">
            <a:gsLst>
              <a:gs pos="0">
                <a:srgbClr val="72B143">
                  <a:gamma/>
                  <a:tint val="0"/>
                  <a:invGamma/>
                  <a:alpha val="24001"/>
                </a:srgbClr>
              </a:gs>
              <a:gs pos="100000">
                <a:srgbClr val="72B143"/>
              </a:gs>
            </a:gsLst>
            <a:lin ang="0" scaled="1"/>
          </a:gradFill>
          <a:ln w="9525">
            <a:noFill/>
            <a:miter lim="800000"/>
            <a:headEnd/>
            <a:tailEnd/>
          </a:ln>
          <a:effectLst/>
        </p:spPr>
        <p:txBody>
          <a:bodyPr wrap="none" anchor="ctr"/>
          <a:lstStyle/>
          <a:p>
            <a:pPr fontAlgn="auto">
              <a:spcBef>
                <a:spcPts val="0"/>
              </a:spcBef>
              <a:spcAft>
                <a:spcPts val="0"/>
              </a:spcAft>
              <a:defRPr/>
            </a:pPr>
            <a:endParaRPr lang="zh-CN" altLang="en-US" sz="1800" kern="0">
              <a:solidFill>
                <a:sysClr val="windowText" lastClr="000000"/>
              </a:solidFill>
            </a:endParaRPr>
          </a:p>
        </p:txBody>
      </p:sp>
      <p:sp>
        <p:nvSpPr>
          <p:cNvPr id="6" name="AutoShape 5"/>
          <p:cNvSpPr>
            <a:spLocks noChangeArrowheads="1"/>
          </p:cNvSpPr>
          <p:nvPr/>
        </p:nvSpPr>
        <p:spPr bwMode="gray">
          <a:xfrm>
            <a:off x="378768" y="811213"/>
            <a:ext cx="5715000" cy="680417"/>
          </a:xfrm>
          <a:prstGeom prst="rect">
            <a:avLst/>
          </a:prstGeom>
          <a:solidFill>
            <a:srgbClr val="0070C0"/>
          </a:solidFill>
          <a:ln w="25400">
            <a:noFill/>
            <a:round/>
            <a:headEnd/>
            <a:tailEnd/>
          </a:ln>
        </p:spPr>
        <p:txBody>
          <a:bodyPr wrap="none" anchor="ctr"/>
          <a:lstStyle/>
          <a:p>
            <a:pPr>
              <a:buFont typeface="Wingdings" pitchFamily="2" charset="2"/>
              <a:buNone/>
            </a:pPr>
            <a:r>
              <a:rPr lang="zh-CN" altLang="en-US" sz="1500" b="1" dirty="0">
                <a:solidFill>
                  <a:schemeClr val="bg1"/>
                </a:solidFill>
                <a:latin typeface="微软雅黑" pitchFamily="34" charset="-122"/>
                <a:ea typeface="微软雅黑" pitchFamily="34" charset="-122"/>
              </a:rPr>
              <a:t>资本市场持续看好</a:t>
            </a:r>
            <a:r>
              <a:rPr lang="zh-CN" altLang="en-US" sz="1500" dirty="0">
                <a:latin typeface="微软雅黑" pitchFamily="34" charset="-122"/>
                <a:ea typeface="微软雅黑" pitchFamily="34" charset="-122"/>
              </a:rPr>
              <a:t>：</a:t>
            </a:r>
            <a:r>
              <a:rPr lang="en-US" altLang="zh-CN" sz="1500" dirty="0">
                <a:latin typeface="微软雅黑" pitchFamily="34" charset="-122"/>
                <a:ea typeface="微软雅黑" pitchFamily="34" charset="-122"/>
              </a:rPr>
              <a:t>2010</a:t>
            </a:r>
            <a:r>
              <a:rPr lang="zh-CN" altLang="en-US" sz="1500" dirty="0">
                <a:latin typeface="微软雅黑" pitchFamily="34" charset="-122"/>
                <a:ea typeface="微软雅黑" pitchFamily="34" charset="-122"/>
              </a:rPr>
              <a:t>年，中国电子商务累计融资超过</a:t>
            </a:r>
            <a:r>
              <a:rPr lang="en-US" altLang="zh-CN" sz="1500" dirty="0">
                <a:latin typeface="微软雅黑" pitchFamily="34" charset="-122"/>
                <a:ea typeface="微软雅黑" pitchFamily="34" charset="-122"/>
              </a:rPr>
              <a:t>10.6</a:t>
            </a:r>
            <a:r>
              <a:rPr lang="zh-CN" altLang="en-US" sz="1500" dirty="0">
                <a:latin typeface="微软雅黑" pitchFamily="34" charset="-122"/>
                <a:ea typeface="微软雅黑" pitchFamily="34" charset="-122"/>
              </a:rPr>
              <a:t>亿美</a:t>
            </a:r>
            <a:endParaRPr lang="en-US" altLang="zh-CN" sz="1500" dirty="0">
              <a:latin typeface="微软雅黑" pitchFamily="34" charset="-122"/>
              <a:ea typeface="微软雅黑" pitchFamily="34" charset="-122"/>
            </a:endParaRPr>
          </a:p>
          <a:p>
            <a:pPr>
              <a:buFont typeface="Wingdings" pitchFamily="2" charset="2"/>
              <a:buNone/>
            </a:pPr>
            <a:r>
              <a:rPr lang="zh-CN" altLang="en-US" sz="1500" dirty="0">
                <a:latin typeface="微软雅黑" pitchFamily="34" charset="-122"/>
                <a:ea typeface="微软雅黑" pitchFamily="34" charset="-122"/>
              </a:rPr>
              <a:t>元</a:t>
            </a:r>
            <a:r>
              <a:rPr lang="en-US" altLang="zh-CN" sz="1500" dirty="0">
                <a:latin typeface="微软雅黑" pitchFamily="34" charset="-122"/>
                <a:ea typeface="微软雅黑" pitchFamily="34" charset="-122"/>
              </a:rPr>
              <a:t>,</a:t>
            </a:r>
            <a:r>
              <a:rPr lang="zh-CN" altLang="en-US" sz="1500" dirty="0">
                <a:latin typeface="微软雅黑" pitchFamily="34" charset="-122"/>
                <a:ea typeface="微软雅黑" pitchFamily="34" charset="-122"/>
              </a:rPr>
              <a:t>麦网、当当网相继</a:t>
            </a:r>
            <a:r>
              <a:rPr lang="zh-CN" altLang="en-US" sz="1500" dirty="0" smtClean="0">
                <a:latin typeface="微软雅黑" pitchFamily="34" charset="-122"/>
                <a:ea typeface="微软雅黑" pitchFamily="34" charset="-122"/>
              </a:rPr>
              <a:t>上市</a:t>
            </a:r>
            <a:endParaRPr lang="en-US" altLang="zh-CN" sz="1500" dirty="0">
              <a:latin typeface="微软雅黑" pitchFamily="34" charset="-122"/>
              <a:ea typeface="微软雅黑" pitchFamily="34" charset="-122"/>
            </a:endParaRPr>
          </a:p>
        </p:txBody>
      </p:sp>
      <p:sp>
        <p:nvSpPr>
          <p:cNvPr id="7" name="AutoShape 6"/>
          <p:cNvSpPr>
            <a:spLocks noChangeArrowheads="1"/>
          </p:cNvSpPr>
          <p:nvPr/>
        </p:nvSpPr>
        <p:spPr bwMode="gray">
          <a:xfrm>
            <a:off x="251520" y="1779662"/>
            <a:ext cx="1214438" cy="1080120"/>
          </a:xfrm>
          <a:prstGeom prst="roundRect">
            <a:avLst>
              <a:gd name="adj" fmla="val 9106"/>
            </a:avLst>
          </a:prstGeom>
          <a:solidFill>
            <a:schemeClr val="tx2">
              <a:lumMod val="60000"/>
              <a:lumOff val="40000"/>
            </a:schemeClr>
          </a:solidFill>
          <a:ln w="25400">
            <a:solidFill>
              <a:srgbClr val="FFFFFF"/>
            </a:solidFill>
            <a:round/>
            <a:headEnd/>
            <a:tailEnd/>
          </a:ln>
        </p:spPr>
        <p:txBody>
          <a:bodyPr wrap="none" anchor="ctr"/>
          <a:lstStyle/>
          <a:p>
            <a:pPr>
              <a:buFont typeface="Wingdings" pitchFamily="2" charset="2"/>
              <a:buNone/>
              <a:defRPr/>
            </a:pPr>
            <a:r>
              <a:rPr lang="zh-CN" altLang="en-US" sz="1500" b="1" dirty="0">
                <a:solidFill>
                  <a:schemeClr val="bg1"/>
                </a:solidFill>
                <a:latin typeface="微软雅黑" pitchFamily="34" charset="-122"/>
                <a:ea typeface="微软雅黑" pitchFamily="34" charset="-122"/>
              </a:rPr>
              <a:t>加速传统企</a:t>
            </a:r>
            <a:endParaRPr lang="en-US" altLang="zh-CN" sz="1500" b="1" dirty="0">
              <a:solidFill>
                <a:schemeClr val="bg1"/>
              </a:solidFill>
              <a:latin typeface="微软雅黑" pitchFamily="34" charset="-122"/>
              <a:ea typeface="微软雅黑" pitchFamily="34" charset="-122"/>
            </a:endParaRPr>
          </a:p>
          <a:p>
            <a:pPr>
              <a:buFont typeface="Wingdings" pitchFamily="2" charset="2"/>
              <a:buNone/>
              <a:defRPr/>
            </a:pPr>
            <a:r>
              <a:rPr lang="zh-CN" altLang="en-US" sz="1500" b="1" dirty="0">
                <a:solidFill>
                  <a:schemeClr val="bg1"/>
                </a:solidFill>
                <a:latin typeface="微软雅黑" pitchFamily="34" charset="-122"/>
                <a:ea typeface="微软雅黑" pitchFamily="34" charset="-122"/>
              </a:rPr>
              <a:t>业的信息化</a:t>
            </a:r>
            <a:endParaRPr lang="en-US" altLang="zh-CN" sz="1500" dirty="0">
              <a:latin typeface="微软雅黑" pitchFamily="34" charset="-122"/>
              <a:ea typeface="微软雅黑" pitchFamily="34" charset="-122"/>
            </a:endParaRPr>
          </a:p>
        </p:txBody>
      </p:sp>
      <p:sp>
        <p:nvSpPr>
          <p:cNvPr id="8" name="AutoShape 7"/>
          <p:cNvSpPr>
            <a:spLocks noChangeArrowheads="1"/>
          </p:cNvSpPr>
          <p:nvPr/>
        </p:nvSpPr>
        <p:spPr bwMode="gray">
          <a:xfrm>
            <a:off x="378768" y="3097213"/>
            <a:ext cx="5777408" cy="690562"/>
          </a:xfrm>
          <a:prstGeom prst="rect">
            <a:avLst/>
          </a:prstGeom>
          <a:solidFill>
            <a:srgbClr val="00B050"/>
          </a:solidFill>
          <a:ln w="25400">
            <a:noFill/>
            <a:round/>
            <a:headEnd/>
            <a:tailEnd/>
          </a:ln>
        </p:spPr>
        <p:txBody>
          <a:bodyPr wrap="none" anchor="ctr"/>
          <a:lstStyle/>
          <a:p>
            <a:pPr>
              <a:buFont typeface="Wingdings" pitchFamily="2" charset="2"/>
              <a:buNone/>
            </a:pPr>
            <a:r>
              <a:rPr lang="zh-CN" altLang="en-US" sz="1500" b="1" dirty="0" smtClean="0">
                <a:solidFill>
                  <a:schemeClr val="bg1"/>
                </a:solidFill>
                <a:latin typeface="微软雅黑" pitchFamily="34" charset="-122"/>
                <a:ea typeface="微软雅黑" pitchFamily="34" charset="-122"/>
              </a:rPr>
              <a:t>类似企业</a:t>
            </a:r>
            <a:r>
              <a:rPr lang="zh-CN" altLang="en-US" sz="1500" b="1" dirty="0">
                <a:solidFill>
                  <a:schemeClr val="bg1"/>
                </a:solidFill>
                <a:latin typeface="微软雅黑" pitchFamily="34" charset="-122"/>
                <a:ea typeface="微软雅黑" pitchFamily="34" charset="-122"/>
              </a:rPr>
              <a:t>成功的榜样</a:t>
            </a:r>
            <a:r>
              <a:rPr lang="zh-CN" altLang="en-US" sz="1500" dirty="0">
                <a:latin typeface="微软雅黑" pitchFamily="34" charset="-122"/>
                <a:ea typeface="微软雅黑" pitchFamily="34" charset="-122"/>
              </a:rPr>
              <a:t>：国外</a:t>
            </a:r>
            <a:r>
              <a:rPr lang="en-US" altLang="zh-CN" sz="1500" dirty="0">
                <a:latin typeface="微软雅黑" pitchFamily="34" charset="-122"/>
                <a:ea typeface="微软雅黑" pitchFamily="34" charset="-122"/>
              </a:rPr>
              <a:t>DELL,NOKIA</a:t>
            </a:r>
            <a:r>
              <a:rPr lang="zh-CN" altLang="en-US" sz="1500" dirty="0">
                <a:latin typeface="微软雅黑" pitchFamily="34" charset="-122"/>
                <a:ea typeface="微软雅黑" pitchFamily="34" charset="-122"/>
              </a:rPr>
              <a:t>，国内联想、李宁、优</a:t>
            </a:r>
            <a:r>
              <a:rPr lang="zh-CN" altLang="en-US" sz="1500" dirty="0" smtClean="0">
                <a:latin typeface="微软雅黑" pitchFamily="34" charset="-122"/>
                <a:ea typeface="微软雅黑" pitchFamily="34" charset="-122"/>
              </a:rPr>
              <a:t>衣库</a:t>
            </a:r>
            <a:endParaRPr lang="en-US" altLang="zh-CN" sz="1500" dirty="0" smtClean="0">
              <a:latin typeface="微软雅黑" pitchFamily="34" charset="-122"/>
              <a:ea typeface="微软雅黑" pitchFamily="34" charset="-122"/>
            </a:endParaRPr>
          </a:p>
          <a:p>
            <a:pPr>
              <a:buFont typeface="Wingdings" pitchFamily="2" charset="2"/>
              <a:buNone/>
            </a:pPr>
            <a:r>
              <a:rPr lang="zh-CN" altLang="en-US" sz="1500" dirty="0" smtClean="0">
                <a:latin typeface="微软雅黑" pitchFamily="34" charset="-122"/>
                <a:ea typeface="微软雅黑" pitchFamily="34" charset="-122"/>
              </a:rPr>
              <a:t>等品牌商在在线销售的成功，不仅提升品牌知名度，同时增加了销量</a:t>
            </a:r>
            <a:endParaRPr lang="en-US" altLang="zh-CN" sz="1500" dirty="0">
              <a:latin typeface="宋体" pitchFamily="2" charset="-122"/>
            </a:endParaRPr>
          </a:p>
        </p:txBody>
      </p:sp>
      <p:sp>
        <p:nvSpPr>
          <p:cNvPr id="13" name="AutoShape 7"/>
          <p:cNvSpPr>
            <a:spLocks noChangeArrowheads="1"/>
          </p:cNvSpPr>
          <p:nvPr/>
        </p:nvSpPr>
        <p:spPr bwMode="gray">
          <a:xfrm>
            <a:off x="378768" y="3883025"/>
            <a:ext cx="5777408" cy="690563"/>
          </a:xfrm>
          <a:prstGeom prst="rect">
            <a:avLst/>
          </a:prstGeom>
          <a:solidFill>
            <a:srgbClr val="7030A0"/>
          </a:solidFill>
          <a:ln w="25400">
            <a:noFill/>
            <a:round/>
            <a:headEnd/>
            <a:tailEnd/>
          </a:ln>
          <a:effectLst/>
        </p:spPr>
        <p:txBody>
          <a:bodyPr wrap="none" anchor="ctr"/>
          <a:lstStyle/>
          <a:p>
            <a:pPr>
              <a:defRPr/>
            </a:pPr>
            <a:r>
              <a:rPr lang="zh-CN" altLang="en-US" sz="1500" b="1" dirty="0">
                <a:solidFill>
                  <a:schemeClr val="bg1"/>
                </a:solidFill>
                <a:latin typeface="微软雅黑" pitchFamily="34" charset="-122"/>
                <a:ea typeface="微软雅黑" pitchFamily="34" charset="-122"/>
              </a:rPr>
              <a:t>新的直销模式</a:t>
            </a:r>
            <a:r>
              <a:rPr lang="zh-CN" altLang="en-US" sz="1500" dirty="0">
                <a:latin typeface="微软雅黑" pitchFamily="34" charset="-122"/>
                <a:ea typeface="微软雅黑" pitchFamily="34" charset="-122"/>
              </a:rPr>
              <a:t>：清理库存，低成本覆盖全国，降低成本，满足客户</a:t>
            </a:r>
            <a:endParaRPr lang="en-US" altLang="zh-CN" sz="1500" dirty="0">
              <a:latin typeface="微软雅黑" pitchFamily="34" charset="-122"/>
              <a:ea typeface="微软雅黑" pitchFamily="34" charset="-122"/>
            </a:endParaRPr>
          </a:p>
          <a:p>
            <a:pPr>
              <a:defRPr/>
            </a:pPr>
            <a:r>
              <a:rPr lang="zh-CN" altLang="en-US" sz="1500" dirty="0">
                <a:latin typeface="微软雅黑" pitchFamily="34" charset="-122"/>
                <a:ea typeface="微软雅黑" pitchFamily="34" charset="-122"/>
              </a:rPr>
              <a:t>新的需求</a:t>
            </a:r>
          </a:p>
        </p:txBody>
      </p:sp>
      <p:graphicFrame>
        <p:nvGraphicFramePr>
          <p:cNvPr id="14" name="图示 13"/>
          <p:cNvGraphicFramePr/>
          <p:nvPr/>
        </p:nvGraphicFramePr>
        <p:xfrm>
          <a:off x="1521745" y="1311265"/>
          <a:ext cx="4572032" cy="11747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5" name="图示 14"/>
          <p:cNvGraphicFramePr/>
          <p:nvPr/>
        </p:nvGraphicFramePr>
        <p:xfrm>
          <a:off x="1475656" y="2355726"/>
          <a:ext cx="4500594" cy="782642"/>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16" name="上下箭头 15"/>
          <p:cNvSpPr>
            <a:spLocks noChangeArrowheads="1"/>
          </p:cNvSpPr>
          <p:nvPr/>
        </p:nvSpPr>
        <p:spPr bwMode="auto">
          <a:xfrm>
            <a:off x="2483768" y="2067694"/>
            <a:ext cx="214312" cy="403225"/>
          </a:xfrm>
          <a:prstGeom prst="upDownArrow">
            <a:avLst>
              <a:gd name="adj1" fmla="val 50000"/>
              <a:gd name="adj2" fmla="val 49999"/>
            </a:avLst>
          </a:prstGeom>
          <a:solidFill>
            <a:srgbClr val="04AEDA">
              <a:alpha val="60000"/>
            </a:srgbClr>
          </a:solidFill>
          <a:ln w="9525" algn="ctr">
            <a:noFill/>
            <a:round/>
            <a:headEnd/>
            <a:tailEnd/>
          </a:ln>
        </p:spPr>
        <p:txBody>
          <a:bodyPr wrap="none" anchor="ctr"/>
          <a:lstStyle/>
          <a:p>
            <a:endParaRPr lang="zh-CN" altLang="en-US"/>
          </a:p>
        </p:txBody>
      </p:sp>
      <p:sp>
        <p:nvSpPr>
          <p:cNvPr id="17" name="上下箭头 16"/>
          <p:cNvSpPr/>
          <p:nvPr/>
        </p:nvSpPr>
        <p:spPr bwMode="auto">
          <a:xfrm>
            <a:off x="3779912" y="2139702"/>
            <a:ext cx="288032" cy="403225"/>
          </a:xfrm>
          <a:prstGeom prst="upDownArrow">
            <a:avLst/>
          </a:prstGeom>
          <a:solidFill>
            <a:srgbClr val="04AEDA">
              <a:alpha val="60000"/>
            </a:srgbClr>
          </a:solidFill>
          <a:ln w="9525" cap="flat" cmpd="sng" algn="ctr">
            <a:noFill/>
            <a:prstDash val="solid"/>
            <a:round/>
            <a:headEnd type="none" w="med" len="med"/>
            <a:tailEnd type="none" w="med" len="med"/>
          </a:ln>
          <a:effectLst/>
        </p:spPr>
        <p:txBody>
          <a:bodyPr wrap="none" anchor="ctr"/>
          <a:lstStyle/>
          <a:p>
            <a:pPr>
              <a:defRPr/>
            </a:pPr>
            <a:endParaRPr lang="zh-CN" altLang="en-US"/>
          </a:p>
        </p:txBody>
      </p:sp>
      <p:sp>
        <p:nvSpPr>
          <p:cNvPr id="18" name="上下箭头 17"/>
          <p:cNvSpPr/>
          <p:nvPr/>
        </p:nvSpPr>
        <p:spPr bwMode="auto">
          <a:xfrm>
            <a:off x="5148064" y="2139702"/>
            <a:ext cx="214312" cy="403225"/>
          </a:xfrm>
          <a:prstGeom prst="upDownArrow">
            <a:avLst/>
          </a:prstGeom>
          <a:solidFill>
            <a:srgbClr val="04AEDA">
              <a:alpha val="60000"/>
            </a:srgbClr>
          </a:solidFill>
          <a:ln w="9525" cap="flat" cmpd="sng" algn="ctr">
            <a:noFill/>
            <a:prstDash val="solid"/>
            <a:round/>
            <a:headEnd type="none" w="med" len="med"/>
            <a:tailEnd type="none" w="med" len="med"/>
          </a:ln>
          <a:effectLst/>
        </p:spPr>
        <p:txBody>
          <a:bodyPr wrap="none" anchor="ctr"/>
          <a:lstStyle/>
          <a:p>
            <a:pPr>
              <a:defRPr/>
            </a:pPr>
            <a:endParaRPr lang="zh-CN" altLang="en-US"/>
          </a:p>
        </p:txBody>
      </p:sp>
      <p:sp>
        <p:nvSpPr>
          <p:cNvPr id="19" name="矩形 18"/>
          <p:cNvSpPr/>
          <p:nvPr/>
        </p:nvSpPr>
        <p:spPr>
          <a:xfrm>
            <a:off x="7452320" y="1059582"/>
            <a:ext cx="1368152" cy="2880320"/>
          </a:xfrm>
          <a:prstGeom prst="rect">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latin typeface="微软雅黑" pitchFamily="34" charset="-122"/>
                <a:ea typeface="微软雅黑" pitchFamily="34" charset="-122"/>
              </a:rPr>
              <a:t>在线销售时代</a:t>
            </a:r>
            <a:endParaRPr lang="en-US" altLang="zh-CN" sz="2000" dirty="0" smtClean="0">
              <a:latin typeface="微软雅黑" pitchFamily="34" charset="-122"/>
              <a:ea typeface="微软雅黑" pitchFamily="34" charset="-122"/>
            </a:endParaRPr>
          </a:p>
          <a:p>
            <a:pPr algn="ctr"/>
            <a:r>
              <a:rPr lang="zh-CN" altLang="en-US" sz="2000" dirty="0" smtClean="0">
                <a:latin typeface="微软雅黑" pitchFamily="34" charset="-122"/>
                <a:ea typeface="微软雅黑" pitchFamily="34" charset="-122"/>
              </a:rPr>
              <a:t>来到</a:t>
            </a:r>
            <a:endParaRPr lang="zh-CN" altLang="en-US" sz="2000" dirty="0">
              <a:latin typeface="微软雅黑" pitchFamily="34" charset="-122"/>
              <a:ea typeface="微软雅黑" pitchFamily="34" charset="-122"/>
            </a:endParaRPr>
          </a:p>
        </p:txBody>
      </p:sp>
      <p:sp>
        <p:nvSpPr>
          <p:cNvPr id="20" name="矩形 19"/>
          <p:cNvSpPr/>
          <p:nvPr/>
        </p:nvSpPr>
        <p:spPr>
          <a:xfrm>
            <a:off x="-445389" y="195486"/>
            <a:ext cx="890778" cy="285753"/>
          </a:xfrm>
          <a:prstGeom prst="rect">
            <a:avLst/>
          </a:prstGeom>
          <a:solidFill>
            <a:srgbClr val="04AEDA"/>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latin typeface="微软雅黑" pitchFamily="34" charset="-122"/>
              <a:ea typeface="微软雅黑" pitchFamily="34" charset="-122"/>
            </a:endParaRPr>
          </a:p>
        </p:txBody>
      </p:sp>
      <p:grpSp>
        <p:nvGrpSpPr>
          <p:cNvPr id="21" name="组合 20"/>
          <p:cNvGrpSpPr/>
          <p:nvPr/>
        </p:nvGrpSpPr>
        <p:grpSpPr>
          <a:xfrm>
            <a:off x="8699181" y="157879"/>
            <a:ext cx="477064" cy="369332"/>
            <a:chOff x="8699181" y="157879"/>
            <a:chExt cx="477064" cy="369332"/>
          </a:xfrm>
        </p:grpSpPr>
        <p:sp>
          <p:nvSpPr>
            <p:cNvPr id="22" name="矩形 21"/>
            <p:cNvSpPr/>
            <p:nvPr/>
          </p:nvSpPr>
          <p:spPr>
            <a:xfrm>
              <a:off x="8721689" y="167211"/>
              <a:ext cx="432048" cy="360000"/>
            </a:xfrm>
            <a:prstGeom prst="rect">
              <a:avLst/>
            </a:prstGeom>
            <a:solidFill>
              <a:srgbClr val="92D05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23" name="TextBox 22"/>
            <p:cNvSpPr txBox="1"/>
            <p:nvPr/>
          </p:nvSpPr>
          <p:spPr>
            <a:xfrm>
              <a:off x="8699181" y="157879"/>
              <a:ext cx="477064" cy="369332"/>
            </a:xfrm>
            <a:prstGeom prst="rect">
              <a:avLst/>
            </a:prstGeom>
            <a:noFill/>
          </p:spPr>
          <p:txBody>
            <a:bodyPr wrap="square" rtlCol="0">
              <a:spAutoFit/>
            </a:bodyPr>
            <a:lstStyle/>
            <a:p>
              <a:pPr algn="ctr"/>
              <a:r>
                <a:rPr lang="en-US" altLang="zh-CN" dirty="0" smtClean="0">
                  <a:solidFill>
                    <a:schemeClr val="bg1"/>
                  </a:solidFill>
                  <a:latin typeface="Segoe UI Light" pitchFamily="34" charset="0"/>
                  <a:ea typeface="专业字体设计服务/WWW.ZTSGC.COM/" pitchFamily="2" charset="-122"/>
                </a:rPr>
                <a:t>4</a:t>
              </a:r>
              <a:endParaRPr lang="zh-CN" altLang="en-US" dirty="0">
                <a:solidFill>
                  <a:schemeClr val="bg1"/>
                </a:solidFill>
                <a:latin typeface="Segoe UI Light" pitchFamily="34" charset="0"/>
                <a:ea typeface="专业字体设计服务/WWW.ZTSGC.COM/" pitchFamily="2" charset="-122"/>
              </a:endParaRPr>
            </a:p>
          </p:txBody>
        </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checkerboard(across)">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5" presetClass="entr" presetSubtype="1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checkerboard(across)">
                                      <p:cBhvr>
                                        <p:cTn id="15" dur="500"/>
                                        <p:tgtEl>
                                          <p:spTgt spid="7"/>
                                        </p:tgtEl>
                                      </p:cBhvr>
                                    </p:animEffect>
                                  </p:childTnLst>
                                </p:cTn>
                              </p:par>
                            </p:childTnLst>
                          </p:cTn>
                        </p:par>
                      </p:childTnLst>
                    </p:cTn>
                  </p:par>
                  <p:par>
                    <p:cTn id="16" fill="hold">
                      <p:stCondLst>
                        <p:cond delay="indefinite"/>
                      </p:stCondLst>
                      <p:childTnLst>
                        <p:par>
                          <p:cTn id="17" fill="hold">
                            <p:stCondLst>
                              <p:cond delay="0"/>
                            </p:stCondLst>
                            <p:childTnLst>
                              <p:par>
                                <p:cTn id="18" presetID="5" presetClass="entr" presetSubtype="10" fill="hold" grpId="0" nodeType="click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checkerboard(across)">
                                      <p:cBhvr>
                                        <p:cTn id="20" dur="500"/>
                                        <p:tgtEl>
                                          <p:spTgt spid="14"/>
                                        </p:tgtEl>
                                      </p:cBhvr>
                                    </p:animEffect>
                                  </p:childTnLst>
                                </p:cTn>
                              </p:par>
                            </p:childTnLst>
                          </p:cTn>
                        </p:par>
                      </p:childTnLst>
                    </p:cTn>
                  </p:par>
                  <p:par>
                    <p:cTn id="21" fill="hold">
                      <p:stCondLst>
                        <p:cond delay="indefinite"/>
                      </p:stCondLst>
                      <p:childTnLst>
                        <p:par>
                          <p:cTn id="22" fill="hold">
                            <p:stCondLst>
                              <p:cond delay="0"/>
                            </p:stCondLst>
                            <p:childTnLst>
                              <p:par>
                                <p:cTn id="23" presetID="5" presetClass="entr" presetSubtype="10" fill="hold" grpId="0" nodeType="click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checkerboard(across)">
                                      <p:cBhvr>
                                        <p:cTn id="25" dur="500"/>
                                        <p:tgtEl>
                                          <p:spTgt spid="15"/>
                                        </p:tgtEl>
                                      </p:cBhvr>
                                    </p:animEffect>
                                  </p:childTnLst>
                                </p:cTn>
                              </p:par>
                            </p:childTnLst>
                          </p:cTn>
                        </p:par>
                      </p:childTnLst>
                    </p:cTn>
                  </p:par>
                  <p:par>
                    <p:cTn id="26" fill="hold">
                      <p:stCondLst>
                        <p:cond delay="indefinite"/>
                      </p:stCondLst>
                      <p:childTnLst>
                        <p:par>
                          <p:cTn id="27" fill="hold">
                            <p:stCondLst>
                              <p:cond delay="0"/>
                            </p:stCondLst>
                            <p:childTnLst>
                              <p:par>
                                <p:cTn id="28" presetID="5" presetClass="entr" presetSubtype="10" fill="hold" grpId="0" nodeType="click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checkerboard(across)">
                                      <p:cBhvr>
                                        <p:cTn id="30" dur="500"/>
                                        <p:tgtEl>
                                          <p:spTgt spid="16"/>
                                        </p:tgtEl>
                                      </p:cBhvr>
                                    </p:animEffect>
                                  </p:childTnLst>
                                </p:cTn>
                              </p:par>
                            </p:childTnLst>
                          </p:cTn>
                        </p:par>
                      </p:childTnLst>
                    </p:cTn>
                  </p:par>
                  <p:par>
                    <p:cTn id="31" fill="hold">
                      <p:stCondLst>
                        <p:cond delay="indefinite"/>
                      </p:stCondLst>
                      <p:childTnLst>
                        <p:par>
                          <p:cTn id="32" fill="hold">
                            <p:stCondLst>
                              <p:cond delay="0"/>
                            </p:stCondLst>
                            <p:childTnLst>
                              <p:par>
                                <p:cTn id="33" presetID="5" presetClass="entr" presetSubtype="10" fill="hold" grpId="0" nodeType="click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checkerboard(across)">
                                      <p:cBhvr>
                                        <p:cTn id="35" dur="500"/>
                                        <p:tgtEl>
                                          <p:spTgt spid="17"/>
                                        </p:tgtEl>
                                      </p:cBhvr>
                                    </p:animEffect>
                                  </p:childTnLst>
                                </p:cTn>
                              </p:par>
                            </p:childTnLst>
                          </p:cTn>
                        </p:par>
                      </p:childTnLst>
                    </p:cTn>
                  </p:par>
                  <p:par>
                    <p:cTn id="36" fill="hold">
                      <p:stCondLst>
                        <p:cond delay="indefinite"/>
                      </p:stCondLst>
                      <p:childTnLst>
                        <p:par>
                          <p:cTn id="37" fill="hold">
                            <p:stCondLst>
                              <p:cond delay="0"/>
                            </p:stCondLst>
                            <p:childTnLst>
                              <p:par>
                                <p:cTn id="38" presetID="5" presetClass="entr" presetSubtype="10" fill="hold" grpId="0" nodeType="click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checkerboard(across)">
                                      <p:cBhvr>
                                        <p:cTn id="40" dur="500"/>
                                        <p:tgtEl>
                                          <p:spTgt spid="18"/>
                                        </p:tgtEl>
                                      </p:cBhvr>
                                    </p:animEffect>
                                  </p:childTnLst>
                                </p:cTn>
                              </p:par>
                            </p:childTnLst>
                          </p:cTn>
                        </p:par>
                      </p:childTnLst>
                    </p:cTn>
                  </p:par>
                  <p:par>
                    <p:cTn id="41" fill="hold">
                      <p:stCondLst>
                        <p:cond delay="indefinite"/>
                      </p:stCondLst>
                      <p:childTnLst>
                        <p:par>
                          <p:cTn id="42" fill="hold">
                            <p:stCondLst>
                              <p:cond delay="0"/>
                            </p:stCondLst>
                            <p:childTnLst>
                              <p:par>
                                <p:cTn id="43" presetID="5" presetClass="entr" presetSubtype="10" fill="hold" grpId="0" nodeType="clickEffect">
                                  <p:stCondLst>
                                    <p:cond delay="0"/>
                                  </p:stCondLst>
                                  <p:childTnLst>
                                    <p:set>
                                      <p:cBhvr>
                                        <p:cTn id="44" dur="1" fill="hold">
                                          <p:stCondLst>
                                            <p:cond delay="0"/>
                                          </p:stCondLst>
                                        </p:cTn>
                                        <p:tgtEl>
                                          <p:spTgt spid="8"/>
                                        </p:tgtEl>
                                        <p:attrNameLst>
                                          <p:attrName>style.visibility</p:attrName>
                                        </p:attrNameLst>
                                      </p:cBhvr>
                                      <p:to>
                                        <p:strVal val="visible"/>
                                      </p:to>
                                    </p:set>
                                    <p:animEffect transition="in" filter="checkerboard(across)">
                                      <p:cBhvr>
                                        <p:cTn id="45" dur="500"/>
                                        <p:tgtEl>
                                          <p:spTgt spid="8"/>
                                        </p:tgtEl>
                                      </p:cBhvr>
                                    </p:animEffect>
                                  </p:childTnLst>
                                </p:cTn>
                              </p:par>
                            </p:childTnLst>
                          </p:cTn>
                        </p:par>
                      </p:childTnLst>
                    </p:cTn>
                  </p:par>
                  <p:par>
                    <p:cTn id="46" fill="hold">
                      <p:stCondLst>
                        <p:cond delay="indefinite"/>
                      </p:stCondLst>
                      <p:childTnLst>
                        <p:par>
                          <p:cTn id="47" fill="hold">
                            <p:stCondLst>
                              <p:cond delay="0"/>
                            </p:stCondLst>
                            <p:childTnLst>
                              <p:par>
                                <p:cTn id="48" presetID="5" presetClass="entr" presetSubtype="10" fill="hold" grpId="0" nodeType="click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checkerboard(across)">
                                      <p:cBhvr>
                                        <p:cTn id="50" dur="500"/>
                                        <p:tgtEl>
                                          <p:spTgt spid="13"/>
                                        </p:tgtEl>
                                      </p:cBhvr>
                                    </p:animEffect>
                                  </p:childTnLst>
                                </p:cTn>
                              </p:par>
                              <p:par>
                                <p:cTn id="51" presetID="2" presetClass="entr" presetSubtype="2" fill="hold" nodeType="withEffect">
                                  <p:stCondLst>
                                    <p:cond delay="0"/>
                                  </p:stCondLst>
                                  <p:childTnLst>
                                    <p:set>
                                      <p:cBhvr>
                                        <p:cTn id="52" dur="1" fill="hold">
                                          <p:stCondLst>
                                            <p:cond delay="0"/>
                                          </p:stCondLst>
                                        </p:cTn>
                                        <p:tgtEl>
                                          <p:spTgt spid="21"/>
                                        </p:tgtEl>
                                        <p:attrNameLst>
                                          <p:attrName>style.visibility</p:attrName>
                                        </p:attrNameLst>
                                      </p:cBhvr>
                                      <p:to>
                                        <p:strVal val="visible"/>
                                      </p:to>
                                    </p:set>
                                    <p:anim calcmode="lin" valueType="num">
                                      <p:cBhvr additive="base">
                                        <p:cTn id="53" dur="200" fill="hold"/>
                                        <p:tgtEl>
                                          <p:spTgt spid="21"/>
                                        </p:tgtEl>
                                        <p:attrNameLst>
                                          <p:attrName>ppt_x</p:attrName>
                                        </p:attrNameLst>
                                      </p:cBhvr>
                                      <p:tavLst>
                                        <p:tav tm="0">
                                          <p:val>
                                            <p:strVal val="1+#ppt_w/2"/>
                                          </p:val>
                                        </p:tav>
                                        <p:tav tm="100000">
                                          <p:val>
                                            <p:strVal val="#ppt_x"/>
                                          </p:val>
                                        </p:tav>
                                      </p:tavLst>
                                    </p:anim>
                                    <p:anim calcmode="lin" valueType="num">
                                      <p:cBhvr additive="base">
                                        <p:cTn id="54" dur="200" fill="hold"/>
                                        <p:tgtEl>
                                          <p:spTgt spid="21"/>
                                        </p:tgtEl>
                                        <p:attrNameLst>
                                          <p:attrName>ppt_y</p:attrName>
                                        </p:attrNameLst>
                                      </p:cBhvr>
                                      <p:tavLst>
                                        <p:tav tm="0">
                                          <p:val>
                                            <p:strVal val="#ppt_y"/>
                                          </p:val>
                                        </p:tav>
                                        <p:tav tm="100000">
                                          <p:val>
                                            <p:strVal val="#ppt_y"/>
                                          </p:val>
                                        </p:tav>
                                      </p:tavLst>
                                    </p:anim>
                                  </p:childTnLst>
                                </p:cTn>
                              </p:par>
                            </p:childTnLst>
                          </p:cTn>
                        </p:par>
                        <p:par>
                          <p:cTn id="55" fill="hold">
                            <p:stCondLst>
                              <p:cond delay="500"/>
                            </p:stCondLst>
                            <p:childTnLst>
                              <p:par>
                                <p:cTn id="56" presetID="12" presetClass="entr" presetSubtype="4" fill="hold" grpId="0" nodeType="afterEffect">
                                  <p:stCondLst>
                                    <p:cond delay="0"/>
                                  </p:stCondLst>
                                  <p:childTnLst>
                                    <p:set>
                                      <p:cBhvr>
                                        <p:cTn id="57" dur="1" fill="hold">
                                          <p:stCondLst>
                                            <p:cond delay="0"/>
                                          </p:stCondLst>
                                        </p:cTn>
                                        <p:tgtEl>
                                          <p:spTgt spid="19"/>
                                        </p:tgtEl>
                                        <p:attrNameLst>
                                          <p:attrName>style.visibility</p:attrName>
                                        </p:attrNameLst>
                                      </p:cBhvr>
                                      <p:to>
                                        <p:strVal val="visible"/>
                                      </p:to>
                                    </p:set>
                                    <p:animEffect transition="in" filter="slide(fromBottom)">
                                      <p:cBhvr>
                                        <p:cTn id="58"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13" grpId="0" animBg="1"/>
      <p:bldGraphic spid="14" grpId="0">
        <p:bldAsOne/>
      </p:bldGraphic>
      <p:bldGraphic spid="15" grpId="0">
        <p:bldAsOne/>
      </p:bldGraphic>
      <p:bldP spid="16" grpId="0" animBg="1"/>
      <p:bldP spid="17" grpId="0" animBg="1"/>
      <p:bldP spid="18" grpId="0" animBg="1"/>
      <p:bldP spid="19" grpId="0" animBg="1"/>
    </p:bld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57158" y="1071552"/>
            <a:ext cx="4143404" cy="442144"/>
          </a:xfrm>
        </p:spPr>
        <p:txBody>
          <a:bodyPr/>
          <a:lstStyle/>
          <a:p>
            <a:pPr>
              <a:buNone/>
            </a:pPr>
            <a:r>
              <a:rPr lang="zh-CN" altLang="en-US" dirty="0" smtClean="0"/>
              <a:t>解决音响企业</a:t>
            </a:r>
            <a:r>
              <a:rPr lang="zh-CN" altLang="en-US" dirty="0"/>
              <a:t>核心</a:t>
            </a:r>
            <a:r>
              <a:rPr lang="zh-CN" altLang="en-US" dirty="0" smtClean="0"/>
              <a:t>难题</a:t>
            </a:r>
            <a:r>
              <a:rPr lang="en-US" altLang="zh-CN" dirty="0" smtClean="0"/>
              <a:t>-----</a:t>
            </a:r>
            <a:r>
              <a:rPr lang="zh-CN" altLang="en-US" dirty="0" smtClean="0"/>
              <a:t>销售</a:t>
            </a:r>
            <a:endParaRPr lang="zh-CN" altLang="en-US" dirty="0"/>
          </a:p>
        </p:txBody>
      </p:sp>
      <p:pic>
        <p:nvPicPr>
          <p:cNvPr id="819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34000" y="2071684"/>
            <a:ext cx="3810000" cy="2381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标题 1"/>
          <p:cNvSpPr txBox="1">
            <a:spLocks/>
          </p:cNvSpPr>
          <p:nvPr/>
        </p:nvSpPr>
        <p:spPr>
          <a:xfrm>
            <a:off x="500034" y="0"/>
            <a:ext cx="5857916" cy="952500"/>
          </a:xfrm>
          <a:prstGeom prst="rect">
            <a:avLst/>
          </a:prstGeom>
        </p:spPr>
        <p:txBody>
          <a:bodyPr vert="horz" lIns="91440" tIns="45720" rIns="91440" bIns="45720" rtlCol="0" anchor="ctr">
            <a:noAutofit/>
          </a:bodyPr>
          <a:lstStyle/>
          <a:p>
            <a:pPr lvl="0">
              <a:spcBef>
                <a:spcPct val="0"/>
              </a:spcBef>
            </a:pPr>
            <a:r>
              <a:rPr lang="zh-CN" altLang="en-US" sz="3200" kern="0" dirty="0" smtClean="0">
                <a:gradFill>
                  <a:gsLst>
                    <a:gs pos="0">
                      <a:schemeClr val="tx1"/>
                    </a:gs>
                    <a:gs pos="86000">
                      <a:schemeClr val="tx1"/>
                    </a:gs>
                  </a:gsLst>
                  <a:lin ang="5400000" scaled="0"/>
                </a:gradFill>
                <a:latin typeface="微软雅黑" pitchFamily="34" charset="-122"/>
                <a:ea typeface="微软雅黑" pitchFamily="34" charset="-122"/>
                <a:cs typeface="Segoe UI" pitchFamily="34" charset="0"/>
              </a:rPr>
              <a:t>它为音响企业解决了什么问题？</a:t>
            </a:r>
            <a:endParaRPr kumimoji="0" lang="zh-CN" altLang="en-US" sz="3200" b="0" i="0" u="none" strike="noStrike" kern="1200" cap="none" spc="0" normalizeH="0" baseline="0" noProof="0" dirty="0">
              <a:ln>
                <a:noFill/>
              </a:ln>
              <a:solidFill>
                <a:schemeClr val="bg1">
                  <a:lumMod val="95000"/>
                </a:schemeClr>
              </a:solidFill>
              <a:effectLst/>
              <a:uLnTx/>
              <a:uFillTx/>
              <a:latin typeface="微软雅黑" pitchFamily="34" charset="-122"/>
              <a:ea typeface="微软雅黑" pitchFamily="34" charset="-122"/>
              <a:cs typeface="+mj-cs"/>
            </a:endParaRPr>
          </a:p>
        </p:txBody>
      </p:sp>
      <p:sp>
        <p:nvSpPr>
          <p:cNvPr id="16" name="矩形 15"/>
          <p:cNvSpPr/>
          <p:nvPr/>
        </p:nvSpPr>
        <p:spPr>
          <a:xfrm>
            <a:off x="-445389" y="357190"/>
            <a:ext cx="890778" cy="285753"/>
          </a:xfrm>
          <a:prstGeom prst="rect">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latin typeface="微软雅黑" pitchFamily="34" charset="-122"/>
              <a:ea typeface="微软雅黑" pitchFamily="34" charset="-122"/>
            </a:endParaRPr>
          </a:p>
        </p:txBody>
      </p:sp>
      <p:pic>
        <p:nvPicPr>
          <p:cNvPr id="17" name="图片 3" descr="www.tuweimei.comComp_10410381_VJW8cYTeX0nAHfLOmrS2Ufq23wyNA9RW.jpg"/>
          <p:cNvPicPr>
            <a:picLocks noGrp="1"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642221" y="1935454"/>
            <a:ext cx="3024336" cy="2268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矩形 18"/>
          <p:cNvSpPr>
            <a:spLocks noChangeAspect="1"/>
          </p:cNvSpPr>
          <p:nvPr/>
        </p:nvSpPr>
        <p:spPr>
          <a:xfrm rot="5400000">
            <a:off x="4261222" y="2853556"/>
            <a:ext cx="2268252" cy="432048"/>
          </a:xfrm>
          <a:prstGeom prst="rect">
            <a:avLst/>
          </a:prstGeom>
          <a:solidFill>
            <a:srgbClr val="04AEDA"/>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zh-CN" altLang="en-US">
              <a:solidFill>
                <a:schemeClr val="tx1"/>
              </a:solidFill>
            </a:endParaRPr>
          </a:p>
        </p:txBody>
      </p:sp>
      <p:sp>
        <p:nvSpPr>
          <p:cNvPr id="20" name="矩形 19"/>
          <p:cNvSpPr>
            <a:spLocks noChangeAspect="1"/>
          </p:cNvSpPr>
          <p:nvPr/>
        </p:nvSpPr>
        <p:spPr>
          <a:xfrm rot="5400000">
            <a:off x="3262802" y="3480468"/>
            <a:ext cx="1014427" cy="432048"/>
          </a:xfrm>
          <a:prstGeom prst="rect">
            <a:avLst/>
          </a:prstGeom>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zh-CN" altLang="en-US">
              <a:solidFill>
                <a:schemeClr val="tx1"/>
              </a:solidFill>
            </a:endParaRPr>
          </a:p>
        </p:txBody>
      </p:sp>
      <p:sp>
        <p:nvSpPr>
          <p:cNvPr id="21" name="矩形 20"/>
          <p:cNvSpPr>
            <a:spLocks noChangeAspect="1"/>
          </p:cNvSpPr>
          <p:nvPr/>
        </p:nvSpPr>
        <p:spPr>
          <a:xfrm rot="5400000">
            <a:off x="4146876" y="3543870"/>
            <a:ext cx="887624" cy="432048"/>
          </a:xfrm>
          <a:prstGeom prst="rect">
            <a:avLst/>
          </a:prstGeom>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solidFill>
                <a:schemeClr val="tx1"/>
              </a:solidFill>
            </a:endParaRPr>
          </a:p>
        </p:txBody>
      </p:sp>
      <p:grpSp>
        <p:nvGrpSpPr>
          <p:cNvPr id="22" name="组合 21"/>
          <p:cNvGrpSpPr/>
          <p:nvPr/>
        </p:nvGrpSpPr>
        <p:grpSpPr>
          <a:xfrm>
            <a:off x="3390892" y="4214824"/>
            <a:ext cx="2364496" cy="418899"/>
            <a:chOff x="4116804" y="4222910"/>
            <a:chExt cx="2364496" cy="418899"/>
          </a:xfrm>
        </p:grpSpPr>
        <p:sp>
          <p:nvSpPr>
            <p:cNvPr id="23" name="TextBox 22"/>
            <p:cNvSpPr txBox="1"/>
            <p:nvPr/>
          </p:nvSpPr>
          <p:spPr>
            <a:xfrm>
              <a:off x="5761220" y="4226311"/>
              <a:ext cx="720080" cy="415498"/>
            </a:xfrm>
            <a:prstGeom prst="rect">
              <a:avLst/>
            </a:prstGeom>
            <a:noFill/>
          </p:spPr>
          <p:txBody>
            <a:bodyPr wrap="square" rtlCol="0">
              <a:spAutoFit/>
            </a:bodyPr>
            <a:lstStyle/>
            <a:p>
              <a:pPr algn="ctr"/>
              <a:r>
                <a:rPr lang="zh-CN" altLang="en-US" sz="1050" dirty="0" smtClean="0">
                  <a:latin typeface="微软雅黑" pitchFamily="34" charset="-122"/>
                  <a:ea typeface="微软雅黑" pitchFamily="34" charset="-122"/>
                </a:rPr>
                <a:t>网络销售企业</a:t>
              </a:r>
              <a:r>
                <a:rPr lang="en-US" altLang="zh-CN" sz="1050" dirty="0" smtClean="0">
                  <a:latin typeface="微软雅黑" pitchFamily="34" charset="-122"/>
                  <a:ea typeface="微软雅黑" pitchFamily="34" charset="-122"/>
                </a:rPr>
                <a:t>C</a:t>
              </a:r>
              <a:endParaRPr lang="zh-CN" altLang="en-US" sz="1050" dirty="0">
                <a:latin typeface="微软雅黑" pitchFamily="34" charset="-122"/>
                <a:ea typeface="微软雅黑" pitchFamily="34" charset="-122"/>
              </a:endParaRPr>
            </a:p>
          </p:txBody>
        </p:sp>
        <p:sp>
          <p:nvSpPr>
            <p:cNvPr id="24" name="TextBox 23"/>
            <p:cNvSpPr txBox="1"/>
            <p:nvPr/>
          </p:nvSpPr>
          <p:spPr>
            <a:xfrm>
              <a:off x="4116804" y="4222910"/>
              <a:ext cx="762032" cy="415498"/>
            </a:xfrm>
            <a:prstGeom prst="rect">
              <a:avLst/>
            </a:prstGeom>
            <a:noFill/>
          </p:spPr>
          <p:txBody>
            <a:bodyPr wrap="square" rtlCol="0">
              <a:spAutoFit/>
            </a:bodyPr>
            <a:lstStyle/>
            <a:p>
              <a:pPr algn="ctr"/>
              <a:r>
                <a:rPr lang="zh-CN" altLang="en-US" sz="1050" dirty="0" smtClean="0">
                  <a:latin typeface="微软雅黑" pitchFamily="34" charset="-122"/>
                  <a:ea typeface="微软雅黑" pitchFamily="34" charset="-122"/>
                </a:rPr>
                <a:t>渠道销售企业</a:t>
              </a:r>
              <a:r>
                <a:rPr lang="en-US" altLang="zh-CN" sz="1050" dirty="0" smtClean="0">
                  <a:latin typeface="微软雅黑" pitchFamily="34" charset="-122"/>
                  <a:ea typeface="微软雅黑" pitchFamily="34" charset="-122"/>
                </a:rPr>
                <a:t>A</a:t>
              </a:r>
              <a:endParaRPr lang="zh-CN" altLang="en-US" sz="1050" dirty="0">
                <a:latin typeface="微软雅黑" pitchFamily="34" charset="-122"/>
                <a:ea typeface="微软雅黑" pitchFamily="34" charset="-122"/>
              </a:endParaRPr>
            </a:p>
          </p:txBody>
        </p:sp>
        <p:sp>
          <p:nvSpPr>
            <p:cNvPr id="25" name="TextBox 24"/>
            <p:cNvSpPr txBox="1"/>
            <p:nvPr/>
          </p:nvSpPr>
          <p:spPr>
            <a:xfrm>
              <a:off x="4931928" y="4226311"/>
              <a:ext cx="759514" cy="415498"/>
            </a:xfrm>
            <a:prstGeom prst="rect">
              <a:avLst/>
            </a:prstGeom>
            <a:noFill/>
          </p:spPr>
          <p:txBody>
            <a:bodyPr wrap="square" rtlCol="0">
              <a:spAutoFit/>
            </a:bodyPr>
            <a:lstStyle/>
            <a:p>
              <a:pPr algn="ctr"/>
              <a:r>
                <a:rPr lang="zh-CN" altLang="en-US" sz="1050" dirty="0" smtClean="0">
                  <a:latin typeface="微软雅黑" pitchFamily="34" charset="-122"/>
                  <a:ea typeface="微软雅黑" pitchFamily="34" charset="-122"/>
                </a:rPr>
                <a:t>店面零售企业</a:t>
              </a:r>
              <a:r>
                <a:rPr lang="en-US" altLang="zh-CN" sz="1050" dirty="0" smtClean="0">
                  <a:latin typeface="微软雅黑" pitchFamily="34" charset="-122"/>
                  <a:ea typeface="微软雅黑" pitchFamily="34" charset="-122"/>
                </a:rPr>
                <a:t>B</a:t>
              </a:r>
              <a:endParaRPr lang="zh-CN" altLang="en-US" sz="1050" dirty="0">
                <a:latin typeface="微软雅黑" pitchFamily="34" charset="-122"/>
                <a:ea typeface="微软雅黑" pitchFamily="34" charset="-122"/>
              </a:endParaRPr>
            </a:p>
          </p:txBody>
        </p:sp>
      </p:grpSp>
      <p:sp>
        <p:nvSpPr>
          <p:cNvPr id="30" name="矩形 29"/>
          <p:cNvSpPr/>
          <p:nvPr/>
        </p:nvSpPr>
        <p:spPr>
          <a:xfrm>
            <a:off x="500034" y="1782756"/>
            <a:ext cx="1785950" cy="642942"/>
          </a:xfrm>
          <a:prstGeom prst="rect">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itchFamily="34" charset="-122"/>
                <a:ea typeface="微软雅黑" pitchFamily="34" charset="-122"/>
              </a:rPr>
              <a:t>投入少</a:t>
            </a:r>
            <a:endParaRPr lang="zh-CN" altLang="en-US" dirty="0">
              <a:latin typeface="微软雅黑" pitchFamily="34" charset="-122"/>
              <a:ea typeface="微软雅黑" pitchFamily="34" charset="-122"/>
            </a:endParaRPr>
          </a:p>
        </p:txBody>
      </p:sp>
      <p:sp>
        <p:nvSpPr>
          <p:cNvPr id="32" name="矩形 31"/>
          <p:cNvSpPr/>
          <p:nvPr/>
        </p:nvSpPr>
        <p:spPr>
          <a:xfrm>
            <a:off x="500034" y="2643188"/>
            <a:ext cx="1785950" cy="642942"/>
          </a:xfrm>
          <a:prstGeom prst="rect">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itchFamily="34" charset="-122"/>
                <a:ea typeface="微软雅黑" pitchFamily="34" charset="-122"/>
              </a:rPr>
              <a:t>无囤积</a:t>
            </a:r>
            <a:endParaRPr lang="zh-CN" altLang="en-US" dirty="0">
              <a:latin typeface="微软雅黑" pitchFamily="34" charset="-122"/>
              <a:ea typeface="微软雅黑" pitchFamily="34" charset="-122"/>
            </a:endParaRPr>
          </a:p>
        </p:txBody>
      </p:sp>
      <p:sp>
        <p:nvSpPr>
          <p:cNvPr id="33" name="矩形 32"/>
          <p:cNvSpPr/>
          <p:nvPr/>
        </p:nvSpPr>
        <p:spPr>
          <a:xfrm>
            <a:off x="500034" y="3571882"/>
            <a:ext cx="1785950" cy="642942"/>
          </a:xfrm>
          <a:prstGeom prst="rect">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itchFamily="34" charset="-122"/>
                <a:ea typeface="微软雅黑" pitchFamily="34" charset="-122"/>
              </a:rPr>
              <a:t>全日制全球制</a:t>
            </a:r>
            <a:endParaRPr lang="zh-CN" altLang="en-US" dirty="0">
              <a:latin typeface="微软雅黑" pitchFamily="34" charset="-122"/>
              <a:ea typeface="微软雅黑" pitchFamily="34" charset="-122"/>
            </a:endParaRPr>
          </a:p>
        </p:txBody>
      </p:sp>
    </p:spTree>
    <p:extLst>
      <p:ext uri="{BB962C8B-B14F-4D97-AF65-F5344CB8AC3E}">
        <p14:creationId xmlns:p14="http://schemas.microsoft.com/office/powerpoint/2010/main" val="3718751335"/>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par>
                          <p:cTn id="8" fill="hold">
                            <p:stCondLst>
                              <p:cond delay="500"/>
                            </p:stCondLst>
                            <p:childTnLst>
                              <p:par>
                                <p:cTn id="9" presetID="14" presetClass="entr" presetSubtype="10" fill="hold" nodeType="afterEffect">
                                  <p:stCondLst>
                                    <p:cond delay="0"/>
                                  </p:stCondLst>
                                  <p:childTnLst>
                                    <p:set>
                                      <p:cBhvr>
                                        <p:cTn id="10" dur="1" fill="hold">
                                          <p:stCondLst>
                                            <p:cond delay="0"/>
                                          </p:stCondLst>
                                        </p:cTn>
                                        <p:tgtEl>
                                          <p:spTgt spid="8194"/>
                                        </p:tgtEl>
                                        <p:attrNameLst>
                                          <p:attrName>style.visibility</p:attrName>
                                        </p:attrNameLst>
                                      </p:cBhvr>
                                      <p:to>
                                        <p:strVal val="visible"/>
                                      </p:to>
                                    </p:set>
                                    <p:animEffect transition="in" filter="randombar(horizontal)">
                                      <p:cBhvr>
                                        <p:cTn id="11" dur="1000"/>
                                        <p:tgtEl>
                                          <p:spTgt spid="8194"/>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xit" presetSubtype="0" fill="hold" nodeType="clickEffect">
                                  <p:stCondLst>
                                    <p:cond delay="0"/>
                                  </p:stCondLst>
                                  <p:childTnLst>
                                    <p:animEffect transition="out" filter="fade">
                                      <p:cBhvr>
                                        <p:cTn id="15" dur="500"/>
                                        <p:tgtEl>
                                          <p:spTgt spid="8194"/>
                                        </p:tgtEl>
                                      </p:cBhvr>
                                    </p:animEffect>
                                    <p:set>
                                      <p:cBhvr>
                                        <p:cTn id="16" dur="1" fill="hold">
                                          <p:stCondLst>
                                            <p:cond delay="499"/>
                                          </p:stCondLst>
                                        </p:cTn>
                                        <p:tgtEl>
                                          <p:spTgt spid="8194"/>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14" presetClass="entr" presetSubtype="10" fill="hold" nodeType="click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randombar(horizontal)">
                                      <p:cBhvr>
                                        <p:cTn id="21" dur="500"/>
                                        <p:tgtEl>
                                          <p:spTgt spid="22"/>
                                        </p:tgtEl>
                                      </p:cBhvr>
                                    </p:animEffect>
                                  </p:childTnLst>
                                </p:cTn>
                              </p:par>
                            </p:childTnLst>
                          </p:cTn>
                        </p:par>
                        <p:par>
                          <p:cTn id="22" fill="hold">
                            <p:stCondLst>
                              <p:cond delay="500"/>
                            </p:stCondLst>
                            <p:childTnLst>
                              <p:par>
                                <p:cTn id="23" presetID="22" presetClass="entr" presetSubtype="4" fill="hold" grpId="0" nodeType="after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wipe(down)">
                                      <p:cBhvr>
                                        <p:cTn id="25" dur="500"/>
                                        <p:tgtEl>
                                          <p:spTgt spid="20"/>
                                        </p:tgtEl>
                                      </p:cBhvr>
                                    </p:animEffect>
                                  </p:childTnLst>
                                </p:cTn>
                              </p:par>
                            </p:childTnLst>
                          </p:cTn>
                        </p:par>
                        <p:par>
                          <p:cTn id="26" fill="hold">
                            <p:stCondLst>
                              <p:cond delay="1000"/>
                            </p:stCondLst>
                            <p:childTnLst>
                              <p:par>
                                <p:cTn id="27" presetID="22" presetClass="entr" presetSubtype="4" fill="hold" grpId="0" nodeType="after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wipe(down)">
                                      <p:cBhvr>
                                        <p:cTn id="29" dur="500"/>
                                        <p:tgtEl>
                                          <p:spTgt spid="21"/>
                                        </p:tgtEl>
                                      </p:cBhvr>
                                    </p:animEffect>
                                  </p:childTnLst>
                                </p:cTn>
                              </p:par>
                            </p:childTnLst>
                          </p:cTn>
                        </p:par>
                        <p:par>
                          <p:cTn id="30" fill="hold">
                            <p:stCondLst>
                              <p:cond delay="1500"/>
                            </p:stCondLst>
                            <p:childTnLst>
                              <p:par>
                                <p:cTn id="31" presetID="22" presetClass="entr" presetSubtype="4" fill="hold" grpId="0" nodeType="after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wipe(down)">
                                      <p:cBhvr>
                                        <p:cTn id="33" dur="500"/>
                                        <p:tgtEl>
                                          <p:spTgt spid="19"/>
                                        </p:tgtEl>
                                      </p:cBhvr>
                                    </p:animEffect>
                                  </p:childTnLst>
                                </p:cTn>
                              </p:par>
                            </p:childTnLst>
                          </p:cTn>
                        </p:par>
                        <p:par>
                          <p:cTn id="34" fill="hold">
                            <p:stCondLst>
                              <p:cond delay="2000"/>
                            </p:stCondLst>
                            <p:childTnLst>
                              <p:par>
                                <p:cTn id="35" presetID="32" presetClass="emph" presetSubtype="0" fill="hold" grpId="1" nodeType="afterEffect">
                                  <p:stCondLst>
                                    <p:cond delay="0"/>
                                  </p:stCondLst>
                                  <p:childTnLst>
                                    <p:animRot by="120000">
                                      <p:cBhvr>
                                        <p:cTn id="36" dur="100" fill="hold">
                                          <p:stCondLst>
                                            <p:cond delay="0"/>
                                          </p:stCondLst>
                                        </p:cTn>
                                        <p:tgtEl>
                                          <p:spTgt spid="19"/>
                                        </p:tgtEl>
                                        <p:attrNameLst>
                                          <p:attrName>r</p:attrName>
                                        </p:attrNameLst>
                                      </p:cBhvr>
                                    </p:animRot>
                                    <p:animRot by="-240000">
                                      <p:cBhvr>
                                        <p:cTn id="37" dur="200" fill="hold">
                                          <p:stCondLst>
                                            <p:cond delay="200"/>
                                          </p:stCondLst>
                                        </p:cTn>
                                        <p:tgtEl>
                                          <p:spTgt spid="19"/>
                                        </p:tgtEl>
                                        <p:attrNameLst>
                                          <p:attrName>r</p:attrName>
                                        </p:attrNameLst>
                                      </p:cBhvr>
                                    </p:animRot>
                                    <p:animRot by="240000">
                                      <p:cBhvr>
                                        <p:cTn id="38" dur="200" fill="hold">
                                          <p:stCondLst>
                                            <p:cond delay="400"/>
                                          </p:stCondLst>
                                        </p:cTn>
                                        <p:tgtEl>
                                          <p:spTgt spid="19"/>
                                        </p:tgtEl>
                                        <p:attrNameLst>
                                          <p:attrName>r</p:attrName>
                                        </p:attrNameLst>
                                      </p:cBhvr>
                                    </p:animRot>
                                    <p:animRot by="-240000">
                                      <p:cBhvr>
                                        <p:cTn id="39" dur="200" fill="hold">
                                          <p:stCondLst>
                                            <p:cond delay="600"/>
                                          </p:stCondLst>
                                        </p:cTn>
                                        <p:tgtEl>
                                          <p:spTgt spid="19"/>
                                        </p:tgtEl>
                                        <p:attrNameLst>
                                          <p:attrName>r</p:attrName>
                                        </p:attrNameLst>
                                      </p:cBhvr>
                                    </p:animRot>
                                    <p:animRot by="120000">
                                      <p:cBhvr>
                                        <p:cTn id="40" dur="200" fill="hold">
                                          <p:stCondLst>
                                            <p:cond delay="800"/>
                                          </p:stCondLst>
                                        </p:cTn>
                                        <p:tgtEl>
                                          <p:spTgt spid="19"/>
                                        </p:tgtEl>
                                        <p:attrNameLst>
                                          <p:attrName>r</p:attrName>
                                        </p:attrNameLst>
                                      </p:cBhvr>
                                    </p:animRot>
                                  </p:childTnLst>
                                </p:cTn>
                              </p:par>
                            </p:childTnLst>
                          </p:cTn>
                        </p:par>
                        <p:par>
                          <p:cTn id="41" fill="hold">
                            <p:stCondLst>
                              <p:cond delay="3000"/>
                            </p:stCondLst>
                            <p:childTnLst>
                              <p:par>
                                <p:cTn id="42" presetID="22" presetClass="entr" presetSubtype="8" fill="hold" nodeType="afterEffect">
                                  <p:stCondLst>
                                    <p:cond delay="0"/>
                                  </p:stCondLst>
                                  <p:childTnLst>
                                    <p:set>
                                      <p:cBhvr>
                                        <p:cTn id="43" dur="1" fill="hold">
                                          <p:stCondLst>
                                            <p:cond delay="0"/>
                                          </p:stCondLst>
                                        </p:cTn>
                                        <p:tgtEl>
                                          <p:spTgt spid="17"/>
                                        </p:tgtEl>
                                        <p:attrNameLst>
                                          <p:attrName>style.visibility</p:attrName>
                                        </p:attrNameLst>
                                      </p:cBhvr>
                                      <p:to>
                                        <p:strVal val="visible"/>
                                      </p:to>
                                    </p:set>
                                    <p:animEffect transition="in" filter="wipe(left)">
                                      <p:cBhvr>
                                        <p:cTn id="44"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9" grpId="0" animBg="1"/>
      <p:bldP spid="19" grpId="1" animBg="1"/>
      <p:bldP spid="20" grpId="0" animBg="1"/>
      <p:bldP spid="2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 name="Picture 8" descr="C:\Users\iamisis\Desktop\MetroStation_2.0_XiaZaiBa\metrostation_by_yankoa-d312tty\PNG\Network\Blue\MB_0036_search.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82208" y="1427981"/>
            <a:ext cx="2400300" cy="2381250"/>
          </a:xfrm>
          <a:prstGeom prst="rect">
            <a:avLst/>
          </a:prstGeom>
          <a:noFill/>
          <a:extLst>
            <a:ext uri="{909E8E84-426E-40DD-AFC4-6F175D3DCCD1}">
              <a14:hiddenFill xmlns:a14="http://schemas.microsoft.com/office/drawing/2010/main">
                <a:solidFill>
                  <a:srgbClr val="FFFFFF"/>
                </a:solidFill>
              </a14:hiddenFill>
            </a:ext>
          </a:extLst>
        </p:spPr>
      </p:pic>
      <p:sp>
        <p:nvSpPr>
          <p:cNvPr id="4" name="矩形 3"/>
          <p:cNvSpPr/>
          <p:nvPr/>
        </p:nvSpPr>
        <p:spPr>
          <a:xfrm>
            <a:off x="4665654" y="771551"/>
            <a:ext cx="502920" cy="502602"/>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p:spPr>
        <p:style>
          <a:lnRef idx="1">
            <a:schemeClr val="accent5"/>
          </a:lnRef>
          <a:fillRef idx="3">
            <a:schemeClr val="accent5"/>
          </a:fillRef>
          <a:effectRef idx="2">
            <a:schemeClr val="accent5"/>
          </a:effectRef>
          <a:fontRef idx="minor">
            <a:schemeClr val="lt1"/>
          </a:fontRef>
        </p:style>
        <p:txBody>
          <a:bodyPr anchor="ctr"/>
          <a:lstStyle/>
          <a:p>
            <a:pPr algn="ctr">
              <a:defRPr/>
            </a:pPr>
            <a:r>
              <a:rPr lang="en-US" altLang="zh-CN" sz="1600" b="1" spc="50" dirty="0" smtClean="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rPr>
              <a:t>1</a:t>
            </a:r>
            <a:endParaRPr lang="zh-CN" altLang="en-US" sz="1600" b="1" spc="50" dirty="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5" name="矩形 4"/>
          <p:cNvSpPr/>
          <p:nvPr/>
        </p:nvSpPr>
        <p:spPr>
          <a:xfrm>
            <a:off x="5602232"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选</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6" name="矩形 5"/>
          <p:cNvSpPr/>
          <p:nvPr/>
        </p:nvSpPr>
        <p:spPr>
          <a:xfrm>
            <a:off x="5835440"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题</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7" name="矩形 6"/>
          <p:cNvSpPr/>
          <p:nvPr/>
        </p:nvSpPr>
        <p:spPr>
          <a:xfrm>
            <a:off x="6068648"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的</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8" name="矩形 7"/>
          <p:cNvSpPr/>
          <p:nvPr/>
        </p:nvSpPr>
        <p:spPr>
          <a:xfrm>
            <a:off x="6301856"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意</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9" name="矩形 8"/>
          <p:cNvSpPr/>
          <p:nvPr/>
        </p:nvSpPr>
        <p:spPr>
          <a:xfrm>
            <a:off x="6535064"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义</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0" name="矩形 9"/>
          <p:cNvSpPr/>
          <p:nvPr/>
        </p:nvSpPr>
        <p:spPr>
          <a:xfrm>
            <a:off x="6768272" y="771551"/>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3" name="矩形 12"/>
          <p:cNvSpPr/>
          <p:nvPr/>
        </p:nvSpPr>
        <p:spPr>
          <a:xfrm>
            <a:off x="5347644" y="771551"/>
            <a:ext cx="259352" cy="502603"/>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43" name="矩形 42"/>
          <p:cNvSpPr/>
          <p:nvPr/>
        </p:nvSpPr>
        <p:spPr>
          <a:xfrm>
            <a:off x="4665654" y="1419623"/>
            <a:ext cx="502920" cy="502602"/>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p:spPr>
        <p:style>
          <a:lnRef idx="1">
            <a:schemeClr val="accent5"/>
          </a:lnRef>
          <a:fillRef idx="3">
            <a:schemeClr val="accent5"/>
          </a:fillRef>
          <a:effectRef idx="2">
            <a:schemeClr val="accent5"/>
          </a:effectRef>
          <a:fontRef idx="minor">
            <a:schemeClr val="lt1"/>
          </a:fontRef>
        </p:style>
        <p:txBody>
          <a:bodyPr anchor="ctr"/>
          <a:lstStyle/>
          <a:p>
            <a:pPr algn="ctr">
              <a:defRPr/>
            </a:pPr>
            <a:r>
              <a:rPr lang="en-US" altLang="zh-CN" sz="1600" b="1" spc="50" dirty="0" smtClean="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rPr>
              <a:t>2</a:t>
            </a:r>
            <a:endParaRPr lang="zh-CN" altLang="en-US" sz="1600" b="1" spc="50" dirty="0">
              <a:ln w="13500">
                <a:solidFill>
                  <a:schemeClr val="accent1">
                    <a:shade val="2500"/>
                    <a:alpha val="6500"/>
                  </a:schemeClr>
                </a:solidFill>
                <a:prstDash val="solid"/>
              </a:ln>
              <a:solidFill>
                <a:schemeClr val="accent1">
                  <a:tint val="3000"/>
                  <a:alpha val="95000"/>
                </a:schemeClr>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44" name="矩形 43"/>
          <p:cNvSpPr/>
          <p:nvPr/>
        </p:nvSpPr>
        <p:spPr>
          <a:xfrm>
            <a:off x="5602232" y="1419623"/>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系</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45" name="矩形 44"/>
          <p:cNvSpPr/>
          <p:nvPr/>
        </p:nvSpPr>
        <p:spPr>
          <a:xfrm>
            <a:off x="5835440" y="1419623"/>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统</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46" name="矩形 45"/>
          <p:cNvSpPr/>
          <p:nvPr/>
        </p:nvSpPr>
        <p:spPr>
          <a:xfrm>
            <a:off x="6068648" y="1419623"/>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分</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47" name="矩形 46"/>
          <p:cNvSpPr/>
          <p:nvPr/>
        </p:nvSpPr>
        <p:spPr>
          <a:xfrm>
            <a:off x="6301856" y="1419623"/>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600" b="1" spc="50" dirty="0" smtClean="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析</a:t>
            </a: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48" name="矩形 47"/>
          <p:cNvSpPr/>
          <p:nvPr/>
        </p:nvSpPr>
        <p:spPr>
          <a:xfrm>
            <a:off x="6535064" y="1419623"/>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49" name="矩形 48"/>
          <p:cNvSpPr/>
          <p:nvPr/>
        </p:nvSpPr>
        <p:spPr>
          <a:xfrm>
            <a:off x="6768272" y="1419623"/>
            <a:ext cx="252000" cy="502920"/>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50" name="矩形 49"/>
          <p:cNvSpPr/>
          <p:nvPr/>
        </p:nvSpPr>
        <p:spPr>
          <a:xfrm>
            <a:off x="5347644" y="1419623"/>
            <a:ext cx="259352" cy="502603"/>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600" b="1"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51" name="矩形 50"/>
          <p:cNvSpPr/>
          <p:nvPr/>
        </p:nvSpPr>
        <p:spPr>
          <a:xfrm>
            <a:off x="5347644" y="2044462"/>
            <a:ext cx="259352" cy="3099038"/>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52" name="矩形 51"/>
          <p:cNvSpPr/>
          <p:nvPr/>
        </p:nvSpPr>
        <p:spPr>
          <a:xfrm>
            <a:off x="5584772" y="2044462"/>
            <a:ext cx="250825" cy="3099038"/>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53" name="矩形 52"/>
          <p:cNvSpPr/>
          <p:nvPr/>
        </p:nvSpPr>
        <p:spPr>
          <a:xfrm>
            <a:off x="5816545" y="2044462"/>
            <a:ext cx="252412" cy="3099038"/>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54" name="矩形 53"/>
          <p:cNvSpPr/>
          <p:nvPr/>
        </p:nvSpPr>
        <p:spPr>
          <a:xfrm>
            <a:off x="6049909" y="2044462"/>
            <a:ext cx="252413" cy="3099038"/>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55" name="矩形 54"/>
          <p:cNvSpPr/>
          <p:nvPr/>
        </p:nvSpPr>
        <p:spPr>
          <a:xfrm>
            <a:off x="6302322" y="2044462"/>
            <a:ext cx="250825" cy="3099038"/>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56" name="矩形 55"/>
          <p:cNvSpPr/>
          <p:nvPr/>
        </p:nvSpPr>
        <p:spPr>
          <a:xfrm>
            <a:off x="6516634" y="2044462"/>
            <a:ext cx="252413" cy="3099038"/>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sp>
        <p:nvSpPr>
          <p:cNvPr id="57" name="矩形 56"/>
          <p:cNvSpPr/>
          <p:nvPr/>
        </p:nvSpPr>
        <p:spPr>
          <a:xfrm>
            <a:off x="6766064" y="2044462"/>
            <a:ext cx="252412" cy="3099038"/>
          </a:xfrm>
          <a:prstGeom prst="rect">
            <a:avLst/>
          </a:prstGeom>
          <a:gradFill>
            <a:gsLst>
              <a:gs pos="0">
                <a:srgbClr val="04AEDA"/>
              </a:gs>
              <a:gs pos="80000">
                <a:schemeClr val="accent5">
                  <a:shade val="93000"/>
                  <a:satMod val="130000"/>
                </a:schemeClr>
              </a:gs>
              <a:gs pos="100000">
                <a:schemeClr val="accent5">
                  <a:shade val="94000"/>
                  <a:satMod val="135000"/>
                </a:schemeClr>
              </a:gs>
            </a:gsLst>
          </a:gradFill>
          <a:ln>
            <a:noFill/>
          </a:ln>
          <a:effectLst/>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zh-CN" alt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微软雅黑" pitchFamily="34" charset="-122"/>
              <a:ea typeface="微软雅黑" pitchFamily="34" charset="-122"/>
            </a:endParaRPr>
          </a:p>
        </p:txBody>
      </p:sp>
      <p:grpSp>
        <p:nvGrpSpPr>
          <p:cNvPr id="26" name="组合 25"/>
          <p:cNvGrpSpPr/>
          <p:nvPr/>
        </p:nvGrpSpPr>
        <p:grpSpPr>
          <a:xfrm>
            <a:off x="8699181" y="157879"/>
            <a:ext cx="477064" cy="369332"/>
            <a:chOff x="8699181" y="157879"/>
            <a:chExt cx="477064" cy="369332"/>
          </a:xfrm>
        </p:grpSpPr>
        <p:sp>
          <p:nvSpPr>
            <p:cNvPr id="27" name="矩形 26"/>
            <p:cNvSpPr/>
            <p:nvPr/>
          </p:nvSpPr>
          <p:spPr>
            <a:xfrm>
              <a:off x="8721689" y="167211"/>
              <a:ext cx="432048" cy="360000"/>
            </a:xfrm>
            <a:prstGeom prst="rect">
              <a:avLst/>
            </a:prstGeom>
            <a:solidFill>
              <a:srgbClr val="92D05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28" name="TextBox 27"/>
            <p:cNvSpPr txBox="1"/>
            <p:nvPr/>
          </p:nvSpPr>
          <p:spPr>
            <a:xfrm>
              <a:off x="8699181" y="157879"/>
              <a:ext cx="477064" cy="369332"/>
            </a:xfrm>
            <a:prstGeom prst="rect">
              <a:avLst/>
            </a:prstGeom>
            <a:noFill/>
          </p:spPr>
          <p:txBody>
            <a:bodyPr wrap="square" rtlCol="0">
              <a:spAutoFit/>
            </a:bodyPr>
            <a:lstStyle/>
            <a:p>
              <a:pPr algn="ctr"/>
              <a:r>
                <a:rPr lang="en-US" altLang="zh-CN" dirty="0" smtClean="0">
                  <a:solidFill>
                    <a:schemeClr val="bg1"/>
                  </a:solidFill>
                  <a:latin typeface="Segoe UI Light" pitchFamily="34" charset="0"/>
                  <a:ea typeface="专业字体设计服务/WWW.ZTSGC.COM/" pitchFamily="2" charset="-122"/>
                </a:rPr>
                <a:t>5</a:t>
              </a:r>
              <a:endParaRPr lang="zh-CN" altLang="en-US" dirty="0">
                <a:solidFill>
                  <a:schemeClr val="bg1"/>
                </a:solidFill>
                <a:latin typeface="Segoe UI Light" pitchFamily="34" charset="0"/>
                <a:ea typeface="专业字体设计服务/WWW.ZTSGC.COM/" pitchFamily="2" charset="-122"/>
              </a:endParaRPr>
            </a:p>
          </p:txBody>
        </p:sp>
      </p:grpSp>
    </p:spTree>
    <p:extLst>
      <p:ext uri="{BB962C8B-B14F-4D97-AF65-F5344CB8AC3E}">
        <p14:creationId xmlns:p14="http://schemas.microsoft.com/office/powerpoint/2010/main" val="119983268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500"/>
                                        <p:tgtEl>
                                          <p:spTgt spid="43"/>
                                        </p:tgtEl>
                                      </p:cBhvr>
                                    </p:animEffect>
                                  </p:childTnLst>
                                </p:cTn>
                              </p:par>
                              <p:par>
                                <p:cTn id="8" presetID="22" presetClass="entr" presetSubtype="4" fill="hold" grpId="0" nodeType="withEffect">
                                  <p:stCondLst>
                                    <p:cond delay="100"/>
                                  </p:stCondLst>
                                  <p:childTnLst>
                                    <p:set>
                                      <p:cBhvr>
                                        <p:cTn id="9" dur="1" fill="hold">
                                          <p:stCondLst>
                                            <p:cond delay="0"/>
                                          </p:stCondLst>
                                        </p:cTn>
                                        <p:tgtEl>
                                          <p:spTgt spid="51"/>
                                        </p:tgtEl>
                                        <p:attrNameLst>
                                          <p:attrName>style.visibility</p:attrName>
                                        </p:attrNameLst>
                                      </p:cBhvr>
                                      <p:to>
                                        <p:strVal val="visible"/>
                                      </p:to>
                                    </p:set>
                                    <p:animEffect transition="in" filter="wipe(down)">
                                      <p:cBhvr>
                                        <p:cTn id="10" dur="250"/>
                                        <p:tgtEl>
                                          <p:spTgt spid="51"/>
                                        </p:tgtEl>
                                      </p:cBhvr>
                                    </p:animEffect>
                                  </p:childTnLst>
                                </p:cTn>
                              </p:par>
                              <p:par>
                                <p:cTn id="11" presetID="22" presetClass="exit" presetSubtype="1" fill="hold" grpId="1" nodeType="withEffect">
                                  <p:stCondLst>
                                    <p:cond delay="440"/>
                                  </p:stCondLst>
                                  <p:childTnLst>
                                    <p:animEffect transition="out" filter="wipe(up)">
                                      <p:cBhvr>
                                        <p:cTn id="12" dur="250"/>
                                        <p:tgtEl>
                                          <p:spTgt spid="51"/>
                                        </p:tgtEl>
                                      </p:cBhvr>
                                    </p:animEffect>
                                    <p:set>
                                      <p:cBhvr>
                                        <p:cTn id="13" dur="1" fill="hold">
                                          <p:stCondLst>
                                            <p:cond delay="249"/>
                                          </p:stCondLst>
                                        </p:cTn>
                                        <p:tgtEl>
                                          <p:spTgt spid="51"/>
                                        </p:tgtEl>
                                        <p:attrNameLst>
                                          <p:attrName>style.visibility</p:attrName>
                                        </p:attrNameLst>
                                      </p:cBhvr>
                                      <p:to>
                                        <p:strVal val="hidden"/>
                                      </p:to>
                                    </p:set>
                                  </p:childTnLst>
                                </p:cTn>
                              </p:par>
                              <p:par>
                                <p:cTn id="14" presetID="2" presetClass="entr" presetSubtype="4" fill="hold" grpId="0" nodeType="withEffect">
                                  <p:stCondLst>
                                    <p:cond delay="90"/>
                                  </p:stCondLst>
                                  <p:childTnLst>
                                    <p:set>
                                      <p:cBhvr>
                                        <p:cTn id="15" dur="1" fill="hold">
                                          <p:stCondLst>
                                            <p:cond delay="0"/>
                                          </p:stCondLst>
                                        </p:cTn>
                                        <p:tgtEl>
                                          <p:spTgt spid="50"/>
                                        </p:tgtEl>
                                        <p:attrNameLst>
                                          <p:attrName>style.visibility</p:attrName>
                                        </p:attrNameLst>
                                      </p:cBhvr>
                                      <p:to>
                                        <p:strVal val="visible"/>
                                      </p:to>
                                    </p:set>
                                    <p:anim calcmode="lin" valueType="num">
                                      <p:cBhvr additive="base">
                                        <p:cTn id="16" dur="250" fill="hold"/>
                                        <p:tgtEl>
                                          <p:spTgt spid="50"/>
                                        </p:tgtEl>
                                        <p:attrNameLst>
                                          <p:attrName>ppt_x</p:attrName>
                                        </p:attrNameLst>
                                      </p:cBhvr>
                                      <p:tavLst>
                                        <p:tav tm="0">
                                          <p:val>
                                            <p:strVal val="#ppt_x"/>
                                          </p:val>
                                        </p:tav>
                                        <p:tav tm="100000">
                                          <p:val>
                                            <p:strVal val="#ppt_x"/>
                                          </p:val>
                                        </p:tav>
                                      </p:tavLst>
                                    </p:anim>
                                    <p:anim calcmode="lin" valueType="num">
                                      <p:cBhvr additive="base">
                                        <p:cTn id="17" dur="250" fill="hold"/>
                                        <p:tgtEl>
                                          <p:spTgt spid="50"/>
                                        </p:tgtEl>
                                        <p:attrNameLst>
                                          <p:attrName>ppt_y</p:attrName>
                                        </p:attrNameLst>
                                      </p:cBhvr>
                                      <p:tavLst>
                                        <p:tav tm="0">
                                          <p:val>
                                            <p:strVal val="1+#ppt_h/2"/>
                                          </p:val>
                                        </p:tav>
                                        <p:tav tm="100000">
                                          <p:val>
                                            <p:strVal val="#ppt_y"/>
                                          </p:val>
                                        </p:tav>
                                      </p:tavLst>
                                    </p:anim>
                                  </p:childTnLst>
                                </p:cTn>
                              </p:par>
                              <p:par>
                                <p:cTn id="18" presetID="22" presetClass="entr" presetSubtype="4" fill="hold" grpId="0" nodeType="withEffect">
                                  <p:stCondLst>
                                    <p:cond delay="300"/>
                                  </p:stCondLst>
                                  <p:childTnLst>
                                    <p:set>
                                      <p:cBhvr>
                                        <p:cTn id="19" dur="1" fill="hold">
                                          <p:stCondLst>
                                            <p:cond delay="0"/>
                                          </p:stCondLst>
                                        </p:cTn>
                                        <p:tgtEl>
                                          <p:spTgt spid="53"/>
                                        </p:tgtEl>
                                        <p:attrNameLst>
                                          <p:attrName>style.visibility</p:attrName>
                                        </p:attrNameLst>
                                      </p:cBhvr>
                                      <p:to>
                                        <p:strVal val="visible"/>
                                      </p:to>
                                    </p:set>
                                    <p:animEffect transition="in" filter="wipe(down)">
                                      <p:cBhvr>
                                        <p:cTn id="20" dur="250"/>
                                        <p:tgtEl>
                                          <p:spTgt spid="53"/>
                                        </p:tgtEl>
                                      </p:cBhvr>
                                    </p:animEffect>
                                  </p:childTnLst>
                                </p:cTn>
                              </p:par>
                              <p:par>
                                <p:cTn id="21" presetID="22" presetClass="exit" presetSubtype="1" fill="hold" grpId="1" nodeType="withEffect">
                                  <p:stCondLst>
                                    <p:cond delay="550"/>
                                  </p:stCondLst>
                                  <p:childTnLst>
                                    <p:animEffect transition="out" filter="wipe(up)">
                                      <p:cBhvr>
                                        <p:cTn id="22" dur="250"/>
                                        <p:tgtEl>
                                          <p:spTgt spid="53"/>
                                        </p:tgtEl>
                                      </p:cBhvr>
                                    </p:animEffect>
                                    <p:set>
                                      <p:cBhvr>
                                        <p:cTn id="23" dur="1" fill="hold">
                                          <p:stCondLst>
                                            <p:cond delay="249"/>
                                          </p:stCondLst>
                                        </p:cTn>
                                        <p:tgtEl>
                                          <p:spTgt spid="53"/>
                                        </p:tgtEl>
                                        <p:attrNameLst>
                                          <p:attrName>style.visibility</p:attrName>
                                        </p:attrNameLst>
                                      </p:cBhvr>
                                      <p:to>
                                        <p:strVal val="hidden"/>
                                      </p:to>
                                    </p:set>
                                  </p:childTnLst>
                                </p:cTn>
                              </p:par>
                              <p:par>
                                <p:cTn id="24" presetID="2" presetClass="entr" presetSubtype="4" fill="hold" nodeType="withEffect">
                                  <p:stCondLst>
                                    <p:cond delay="280"/>
                                  </p:stCondLst>
                                  <p:childTnLst>
                                    <p:set>
                                      <p:cBhvr>
                                        <p:cTn id="25" dur="1" fill="hold">
                                          <p:stCondLst>
                                            <p:cond delay="0"/>
                                          </p:stCondLst>
                                        </p:cTn>
                                        <p:tgtEl>
                                          <p:spTgt spid="45"/>
                                        </p:tgtEl>
                                        <p:attrNameLst>
                                          <p:attrName>style.visibility</p:attrName>
                                        </p:attrNameLst>
                                      </p:cBhvr>
                                      <p:to>
                                        <p:strVal val="visible"/>
                                      </p:to>
                                    </p:set>
                                    <p:anim calcmode="lin" valueType="num">
                                      <p:cBhvr additive="base">
                                        <p:cTn id="26" dur="250" fill="hold"/>
                                        <p:tgtEl>
                                          <p:spTgt spid="45"/>
                                        </p:tgtEl>
                                        <p:attrNameLst>
                                          <p:attrName>ppt_x</p:attrName>
                                        </p:attrNameLst>
                                      </p:cBhvr>
                                      <p:tavLst>
                                        <p:tav tm="0">
                                          <p:val>
                                            <p:strVal val="#ppt_x"/>
                                          </p:val>
                                        </p:tav>
                                        <p:tav tm="100000">
                                          <p:val>
                                            <p:strVal val="#ppt_x"/>
                                          </p:val>
                                        </p:tav>
                                      </p:tavLst>
                                    </p:anim>
                                    <p:anim calcmode="lin" valueType="num">
                                      <p:cBhvr additive="base">
                                        <p:cTn id="27" dur="250" fill="hold"/>
                                        <p:tgtEl>
                                          <p:spTgt spid="45"/>
                                        </p:tgtEl>
                                        <p:attrNameLst>
                                          <p:attrName>ppt_y</p:attrName>
                                        </p:attrNameLst>
                                      </p:cBhvr>
                                      <p:tavLst>
                                        <p:tav tm="0">
                                          <p:val>
                                            <p:strVal val="1+#ppt_h/2"/>
                                          </p:val>
                                        </p:tav>
                                        <p:tav tm="100000">
                                          <p:val>
                                            <p:strVal val="#ppt_y"/>
                                          </p:val>
                                        </p:tav>
                                      </p:tavLst>
                                    </p:anim>
                                  </p:childTnLst>
                                </p:cTn>
                              </p:par>
                              <p:par>
                                <p:cTn id="28" presetID="22" presetClass="entr" presetSubtype="4" fill="hold" grpId="0" nodeType="withEffect">
                                  <p:stCondLst>
                                    <p:cond delay="500"/>
                                  </p:stCondLst>
                                  <p:childTnLst>
                                    <p:set>
                                      <p:cBhvr>
                                        <p:cTn id="29" dur="1" fill="hold">
                                          <p:stCondLst>
                                            <p:cond delay="0"/>
                                          </p:stCondLst>
                                        </p:cTn>
                                        <p:tgtEl>
                                          <p:spTgt spid="56"/>
                                        </p:tgtEl>
                                        <p:attrNameLst>
                                          <p:attrName>style.visibility</p:attrName>
                                        </p:attrNameLst>
                                      </p:cBhvr>
                                      <p:to>
                                        <p:strVal val="visible"/>
                                      </p:to>
                                    </p:set>
                                    <p:animEffect transition="in" filter="wipe(down)">
                                      <p:cBhvr>
                                        <p:cTn id="30" dur="250"/>
                                        <p:tgtEl>
                                          <p:spTgt spid="56"/>
                                        </p:tgtEl>
                                      </p:cBhvr>
                                    </p:animEffect>
                                  </p:childTnLst>
                                </p:cTn>
                              </p:par>
                              <p:par>
                                <p:cTn id="31" presetID="22" presetClass="exit" presetSubtype="1" fill="hold" grpId="1" nodeType="withEffect">
                                  <p:stCondLst>
                                    <p:cond delay="750"/>
                                  </p:stCondLst>
                                  <p:childTnLst>
                                    <p:animEffect transition="out" filter="wipe(up)">
                                      <p:cBhvr>
                                        <p:cTn id="32" dur="250"/>
                                        <p:tgtEl>
                                          <p:spTgt spid="56"/>
                                        </p:tgtEl>
                                      </p:cBhvr>
                                    </p:animEffect>
                                    <p:set>
                                      <p:cBhvr>
                                        <p:cTn id="33" dur="1" fill="hold">
                                          <p:stCondLst>
                                            <p:cond delay="249"/>
                                          </p:stCondLst>
                                        </p:cTn>
                                        <p:tgtEl>
                                          <p:spTgt spid="56"/>
                                        </p:tgtEl>
                                        <p:attrNameLst>
                                          <p:attrName>style.visibility</p:attrName>
                                        </p:attrNameLst>
                                      </p:cBhvr>
                                      <p:to>
                                        <p:strVal val="hidden"/>
                                      </p:to>
                                    </p:set>
                                  </p:childTnLst>
                                </p:cTn>
                              </p:par>
                              <p:par>
                                <p:cTn id="34" presetID="2" presetClass="entr" presetSubtype="4" fill="hold" nodeType="withEffect">
                                  <p:stCondLst>
                                    <p:cond delay="500"/>
                                  </p:stCondLst>
                                  <p:childTnLst>
                                    <p:set>
                                      <p:cBhvr>
                                        <p:cTn id="35" dur="1" fill="hold">
                                          <p:stCondLst>
                                            <p:cond delay="0"/>
                                          </p:stCondLst>
                                        </p:cTn>
                                        <p:tgtEl>
                                          <p:spTgt spid="48"/>
                                        </p:tgtEl>
                                        <p:attrNameLst>
                                          <p:attrName>style.visibility</p:attrName>
                                        </p:attrNameLst>
                                      </p:cBhvr>
                                      <p:to>
                                        <p:strVal val="visible"/>
                                      </p:to>
                                    </p:set>
                                    <p:anim calcmode="lin" valueType="num">
                                      <p:cBhvr additive="base">
                                        <p:cTn id="36" dur="250" fill="hold"/>
                                        <p:tgtEl>
                                          <p:spTgt spid="48"/>
                                        </p:tgtEl>
                                        <p:attrNameLst>
                                          <p:attrName>ppt_x</p:attrName>
                                        </p:attrNameLst>
                                      </p:cBhvr>
                                      <p:tavLst>
                                        <p:tav tm="0">
                                          <p:val>
                                            <p:strVal val="#ppt_x"/>
                                          </p:val>
                                        </p:tav>
                                        <p:tav tm="100000">
                                          <p:val>
                                            <p:strVal val="#ppt_x"/>
                                          </p:val>
                                        </p:tav>
                                      </p:tavLst>
                                    </p:anim>
                                    <p:anim calcmode="lin" valueType="num">
                                      <p:cBhvr additive="base">
                                        <p:cTn id="37" dur="250" fill="hold"/>
                                        <p:tgtEl>
                                          <p:spTgt spid="48"/>
                                        </p:tgtEl>
                                        <p:attrNameLst>
                                          <p:attrName>ppt_y</p:attrName>
                                        </p:attrNameLst>
                                      </p:cBhvr>
                                      <p:tavLst>
                                        <p:tav tm="0">
                                          <p:val>
                                            <p:strVal val="1+#ppt_h/2"/>
                                          </p:val>
                                        </p:tav>
                                        <p:tav tm="100000">
                                          <p:val>
                                            <p:strVal val="#ppt_y"/>
                                          </p:val>
                                        </p:tav>
                                      </p:tavLst>
                                    </p:anim>
                                  </p:childTnLst>
                                </p:cTn>
                              </p:par>
                              <p:par>
                                <p:cTn id="38" presetID="22" presetClass="entr" presetSubtype="4" fill="hold" grpId="0" nodeType="withEffect">
                                  <p:stCondLst>
                                    <p:cond delay="600"/>
                                  </p:stCondLst>
                                  <p:childTnLst>
                                    <p:set>
                                      <p:cBhvr>
                                        <p:cTn id="39" dur="1" fill="hold">
                                          <p:stCondLst>
                                            <p:cond delay="0"/>
                                          </p:stCondLst>
                                        </p:cTn>
                                        <p:tgtEl>
                                          <p:spTgt spid="52"/>
                                        </p:tgtEl>
                                        <p:attrNameLst>
                                          <p:attrName>style.visibility</p:attrName>
                                        </p:attrNameLst>
                                      </p:cBhvr>
                                      <p:to>
                                        <p:strVal val="visible"/>
                                      </p:to>
                                    </p:set>
                                    <p:animEffect transition="in" filter="wipe(down)">
                                      <p:cBhvr>
                                        <p:cTn id="40" dur="250"/>
                                        <p:tgtEl>
                                          <p:spTgt spid="52"/>
                                        </p:tgtEl>
                                      </p:cBhvr>
                                    </p:animEffect>
                                  </p:childTnLst>
                                </p:cTn>
                              </p:par>
                              <p:par>
                                <p:cTn id="41" presetID="22" presetClass="exit" presetSubtype="1" fill="hold" grpId="1" nodeType="withEffect">
                                  <p:stCondLst>
                                    <p:cond delay="850"/>
                                  </p:stCondLst>
                                  <p:childTnLst>
                                    <p:animEffect transition="out" filter="wipe(up)">
                                      <p:cBhvr>
                                        <p:cTn id="42" dur="250"/>
                                        <p:tgtEl>
                                          <p:spTgt spid="52"/>
                                        </p:tgtEl>
                                      </p:cBhvr>
                                    </p:animEffect>
                                    <p:set>
                                      <p:cBhvr>
                                        <p:cTn id="43" dur="1" fill="hold">
                                          <p:stCondLst>
                                            <p:cond delay="249"/>
                                          </p:stCondLst>
                                        </p:cTn>
                                        <p:tgtEl>
                                          <p:spTgt spid="52"/>
                                        </p:tgtEl>
                                        <p:attrNameLst>
                                          <p:attrName>style.visibility</p:attrName>
                                        </p:attrNameLst>
                                      </p:cBhvr>
                                      <p:to>
                                        <p:strVal val="hidden"/>
                                      </p:to>
                                    </p:set>
                                  </p:childTnLst>
                                </p:cTn>
                              </p:par>
                              <p:par>
                                <p:cTn id="44" presetID="2" presetClass="entr" presetSubtype="4" fill="hold" nodeType="withEffect">
                                  <p:stCondLst>
                                    <p:cond delay="600"/>
                                  </p:stCondLst>
                                  <p:childTnLst>
                                    <p:set>
                                      <p:cBhvr>
                                        <p:cTn id="45" dur="1" fill="hold">
                                          <p:stCondLst>
                                            <p:cond delay="0"/>
                                          </p:stCondLst>
                                        </p:cTn>
                                        <p:tgtEl>
                                          <p:spTgt spid="44"/>
                                        </p:tgtEl>
                                        <p:attrNameLst>
                                          <p:attrName>style.visibility</p:attrName>
                                        </p:attrNameLst>
                                      </p:cBhvr>
                                      <p:to>
                                        <p:strVal val="visible"/>
                                      </p:to>
                                    </p:set>
                                    <p:anim calcmode="lin" valueType="num">
                                      <p:cBhvr additive="base">
                                        <p:cTn id="46" dur="250" fill="hold"/>
                                        <p:tgtEl>
                                          <p:spTgt spid="44"/>
                                        </p:tgtEl>
                                        <p:attrNameLst>
                                          <p:attrName>ppt_x</p:attrName>
                                        </p:attrNameLst>
                                      </p:cBhvr>
                                      <p:tavLst>
                                        <p:tav tm="0">
                                          <p:val>
                                            <p:strVal val="#ppt_x"/>
                                          </p:val>
                                        </p:tav>
                                        <p:tav tm="100000">
                                          <p:val>
                                            <p:strVal val="#ppt_x"/>
                                          </p:val>
                                        </p:tav>
                                      </p:tavLst>
                                    </p:anim>
                                    <p:anim calcmode="lin" valueType="num">
                                      <p:cBhvr additive="base">
                                        <p:cTn id="47" dur="250" fill="hold"/>
                                        <p:tgtEl>
                                          <p:spTgt spid="44"/>
                                        </p:tgtEl>
                                        <p:attrNameLst>
                                          <p:attrName>ppt_y</p:attrName>
                                        </p:attrNameLst>
                                      </p:cBhvr>
                                      <p:tavLst>
                                        <p:tav tm="0">
                                          <p:val>
                                            <p:strVal val="1+#ppt_h/2"/>
                                          </p:val>
                                        </p:tav>
                                        <p:tav tm="100000">
                                          <p:val>
                                            <p:strVal val="#ppt_y"/>
                                          </p:val>
                                        </p:tav>
                                      </p:tavLst>
                                    </p:anim>
                                  </p:childTnLst>
                                </p:cTn>
                              </p:par>
                              <p:par>
                                <p:cTn id="48" presetID="22" presetClass="entr" presetSubtype="4" fill="hold" grpId="0" nodeType="withEffect">
                                  <p:stCondLst>
                                    <p:cond delay="1300"/>
                                  </p:stCondLst>
                                  <p:childTnLst>
                                    <p:set>
                                      <p:cBhvr>
                                        <p:cTn id="49" dur="1" fill="hold">
                                          <p:stCondLst>
                                            <p:cond delay="0"/>
                                          </p:stCondLst>
                                        </p:cTn>
                                        <p:tgtEl>
                                          <p:spTgt spid="54"/>
                                        </p:tgtEl>
                                        <p:attrNameLst>
                                          <p:attrName>style.visibility</p:attrName>
                                        </p:attrNameLst>
                                      </p:cBhvr>
                                      <p:to>
                                        <p:strVal val="visible"/>
                                      </p:to>
                                    </p:set>
                                    <p:animEffect transition="in" filter="wipe(down)">
                                      <p:cBhvr>
                                        <p:cTn id="50" dur="250"/>
                                        <p:tgtEl>
                                          <p:spTgt spid="54"/>
                                        </p:tgtEl>
                                      </p:cBhvr>
                                    </p:animEffect>
                                  </p:childTnLst>
                                </p:cTn>
                              </p:par>
                              <p:par>
                                <p:cTn id="51" presetID="22" presetClass="exit" presetSubtype="1" fill="hold" grpId="1" nodeType="withEffect">
                                  <p:stCondLst>
                                    <p:cond delay="1550"/>
                                  </p:stCondLst>
                                  <p:childTnLst>
                                    <p:animEffect transition="out" filter="wipe(up)">
                                      <p:cBhvr>
                                        <p:cTn id="52" dur="250"/>
                                        <p:tgtEl>
                                          <p:spTgt spid="54"/>
                                        </p:tgtEl>
                                      </p:cBhvr>
                                    </p:animEffect>
                                    <p:set>
                                      <p:cBhvr>
                                        <p:cTn id="53" dur="1" fill="hold">
                                          <p:stCondLst>
                                            <p:cond delay="249"/>
                                          </p:stCondLst>
                                        </p:cTn>
                                        <p:tgtEl>
                                          <p:spTgt spid="54"/>
                                        </p:tgtEl>
                                        <p:attrNameLst>
                                          <p:attrName>style.visibility</p:attrName>
                                        </p:attrNameLst>
                                      </p:cBhvr>
                                      <p:to>
                                        <p:strVal val="hidden"/>
                                      </p:to>
                                    </p:set>
                                  </p:childTnLst>
                                </p:cTn>
                              </p:par>
                              <p:par>
                                <p:cTn id="54" presetID="2" presetClass="entr" presetSubtype="4" fill="hold" nodeType="withEffect">
                                  <p:stCondLst>
                                    <p:cond delay="1300"/>
                                  </p:stCondLst>
                                  <p:childTnLst>
                                    <p:set>
                                      <p:cBhvr>
                                        <p:cTn id="55" dur="1" fill="hold">
                                          <p:stCondLst>
                                            <p:cond delay="0"/>
                                          </p:stCondLst>
                                        </p:cTn>
                                        <p:tgtEl>
                                          <p:spTgt spid="46"/>
                                        </p:tgtEl>
                                        <p:attrNameLst>
                                          <p:attrName>style.visibility</p:attrName>
                                        </p:attrNameLst>
                                      </p:cBhvr>
                                      <p:to>
                                        <p:strVal val="visible"/>
                                      </p:to>
                                    </p:set>
                                    <p:anim calcmode="lin" valueType="num">
                                      <p:cBhvr additive="base">
                                        <p:cTn id="56" dur="250" fill="hold"/>
                                        <p:tgtEl>
                                          <p:spTgt spid="46"/>
                                        </p:tgtEl>
                                        <p:attrNameLst>
                                          <p:attrName>ppt_x</p:attrName>
                                        </p:attrNameLst>
                                      </p:cBhvr>
                                      <p:tavLst>
                                        <p:tav tm="0">
                                          <p:val>
                                            <p:strVal val="#ppt_x"/>
                                          </p:val>
                                        </p:tav>
                                        <p:tav tm="100000">
                                          <p:val>
                                            <p:strVal val="#ppt_x"/>
                                          </p:val>
                                        </p:tav>
                                      </p:tavLst>
                                    </p:anim>
                                    <p:anim calcmode="lin" valueType="num">
                                      <p:cBhvr additive="base">
                                        <p:cTn id="57" dur="250" fill="hold"/>
                                        <p:tgtEl>
                                          <p:spTgt spid="46"/>
                                        </p:tgtEl>
                                        <p:attrNameLst>
                                          <p:attrName>ppt_y</p:attrName>
                                        </p:attrNameLst>
                                      </p:cBhvr>
                                      <p:tavLst>
                                        <p:tav tm="0">
                                          <p:val>
                                            <p:strVal val="1+#ppt_h/2"/>
                                          </p:val>
                                        </p:tav>
                                        <p:tav tm="100000">
                                          <p:val>
                                            <p:strVal val="#ppt_y"/>
                                          </p:val>
                                        </p:tav>
                                      </p:tavLst>
                                    </p:anim>
                                  </p:childTnLst>
                                </p:cTn>
                              </p:par>
                              <p:par>
                                <p:cTn id="58" presetID="22" presetClass="entr" presetSubtype="4" fill="hold" grpId="0" nodeType="withEffect">
                                  <p:stCondLst>
                                    <p:cond delay="1200"/>
                                  </p:stCondLst>
                                  <p:childTnLst>
                                    <p:set>
                                      <p:cBhvr>
                                        <p:cTn id="59" dur="1" fill="hold">
                                          <p:stCondLst>
                                            <p:cond delay="0"/>
                                          </p:stCondLst>
                                        </p:cTn>
                                        <p:tgtEl>
                                          <p:spTgt spid="55"/>
                                        </p:tgtEl>
                                        <p:attrNameLst>
                                          <p:attrName>style.visibility</p:attrName>
                                        </p:attrNameLst>
                                      </p:cBhvr>
                                      <p:to>
                                        <p:strVal val="visible"/>
                                      </p:to>
                                    </p:set>
                                    <p:animEffect transition="in" filter="wipe(down)">
                                      <p:cBhvr>
                                        <p:cTn id="60" dur="250"/>
                                        <p:tgtEl>
                                          <p:spTgt spid="55"/>
                                        </p:tgtEl>
                                      </p:cBhvr>
                                    </p:animEffect>
                                  </p:childTnLst>
                                </p:cTn>
                              </p:par>
                              <p:par>
                                <p:cTn id="61" presetID="22" presetClass="exit" presetSubtype="1" fill="hold" grpId="1" nodeType="withEffect">
                                  <p:stCondLst>
                                    <p:cond delay="1450"/>
                                  </p:stCondLst>
                                  <p:childTnLst>
                                    <p:animEffect transition="out" filter="wipe(up)">
                                      <p:cBhvr>
                                        <p:cTn id="62" dur="250"/>
                                        <p:tgtEl>
                                          <p:spTgt spid="55"/>
                                        </p:tgtEl>
                                      </p:cBhvr>
                                    </p:animEffect>
                                    <p:set>
                                      <p:cBhvr>
                                        <p:cTn id="63" dur="1" fill="hold">
                                          <p:stCondLst>
                                            <p:cond delay="249"/>
                                          </p:stCondLst>
                                        </p:cTn>
                                        <p:tgtEl>
                                          <p:spTgt spid="55"/>
                                        </p:tgtEl>
                                        <p:attrNameLst>
                                          <p:attrName>style.visibility</p:attrName>
                                        </p:attrNameLst>
                                      </p:cBhvr>
                                      <p:to>
                                        <p:strVal val="hidden"/>
                                      </p:to>
                                    </p:set>
                                  </p:childTnLst>
                                </p:cTn>
                              </p:par>
                              <p:par>
                                <p:cTn id="64" presetID="2" presetClass="entr" presetSubtype="4" fill="hold" nodeType="withEffect">
                                  <p:stCondLst>
                                    <p:cond delay="1200"/>
                                  </p:stCondLst>
                                  <p:childTnLst>
                                    <p:set>
                                      <p:cBhvr>
                                        <p:cTn id="65" dur="1" fill="hold">
                                          <p:stCondLst>
                                            <p:cond delay="0"/>
                                          </p:stCondLst>
                                        </p:cTn>
                                        <p:tgtEl>
                                          <p:spTgt spid="47"/>
                                        </p:tgtEl>
                                        <p:attrNameLst>
                                          <p:attrName>style.visibility</p:attrName>
                                        </p:attrNameLst>
                                      </p:cBhvr>
                                      <p:to>
                                        <p:strVal val="visible"/>
                                      </p:to>
                                    </p:set>
                                    <p:anim calcmode="lin" valueType="num">
                                      <p:cBhvr additive="base">
                                        <p:cTn id="66" dur="250" fill="hold"/>
                                        <p:tgtEl>
                                          <p:spTgt spid="47"/>
                                        </p:tgtEl>
                                        <p:attrNameLst>
                                          <p:attrName>ppt_x</p:attrName>
                                        </p:attrNameLst>
                                      </p:cBhvr>
                                      <p:tavLst>
                                        <p:tav tm="0">
                                          <p:val>
                                            <p:strVal val="#ppt_x"/>
                                          </p:val>
                                        </p:tav>
                                        <p:tav tm="100000">
                                          <p:val>
                                            <p:strVal val="#ppt_x"/>
                                          </p:val>
                                        </p:tav>
                                      </p:tavLst>
                                    </p:anim>
                                    <p:anim calcmode="lin" valueType="num">
                                      <p:cBhvr additive="base">
                                        <p:cTn id="67" dur="250" fill="hold"/>
                                        <p:tgtEl>
                                          <p:spTgt spid="47"/>
                                        </p:tgtEl>
                                        <p:attrNameLst>
                                          <p:attrName>ppt_y</p:attrName>
                                        </p:attrNameLst>
                                      </p:cBhvr>
                                      <p:tavLst>
                                        <p:tav tm="0">
                                          <p:val>
                                            <p:strVal val="1+#ppt_h/2"/>
                                          </p:val>
                                        </p:tav>
                                        <p:tav tm="100000">
                                          <p:val>
                                            <p:strVal val="#ppt_y"/>
                                          </p:val>
                                        </p:tav>
                                      </p:tavLst>
                                    </p:anim>
                                  </p:childTnLst>
                                </p:cTn>
                              </p:par>
                              <p:par>
                                <p:cTn id="68" presetID="22" presetClass="entr" presetSubtype="4" fill="hold" grpId="0" nodeType="withEffect">
                                  <p:stCondLst>
                                    <p:cond delay="750"/>
                                  </p:stCondLst>
                                  <p:childTnLst>
                                    <p:set>
                                      <p:cBhvr>
                                        <p:cTn id="69" dur="1" fill="hold">
                                          <p:stCondLst>
                                            <p:cond delay="0"/>
                                          </p:stCondLst>
                                        </p:cTn>
                                        <p:tgtEl>
                                          <p:spTgt spid="57"/>
                                        </p:tgtEl>
                                        <p:attrNameLst>
                                          <p:attrName>style.visibility</p:attrName>
                                        </p:attrNameLst>
                                      </p:cBhvr>
                                      <p:to>
                                        <p:strVal val="visible"/>
                                      </p:to>
                                    </p:set>
                                    <p:animEffect transition="in" filter="wipe(down)">
                                      <p:cBhvr>
                                        <p:cTn id="70" dur="250"/>
                                        <p:tgtEl>
                                          <p:spTgt spid="57"/>
                                        </p:tgtEl>
                                      </p:cBhvr>
                                    </p:animEffect>
                                  </p:childTnLst>
                                </p:cTn>
                              </p:par>
                              <p:par>
                                <p:cTn id="71" presetID="22" presetClass="exit" presetSubtype="1" fill="hold" grpId="1" nodeType="withEffect">
                                  <p:stCondLst>
                                    <p:cond delay="1000"/>
                                  </p:stCondLst>
                                  <p:childTnLst>
                                    <p:animEffect transition="out" filter="wipe(up)">
                                      <p:cBhvr>
                                        <p:cTn id="72" dur="250"/>
                                        <p:tgtEl>
                                          <p:spTgt spid="57"/>
                                        </p:tgtEl>
                                      </p:cBhvr>
                                    </p:animEffect>
                                    <p:set>
                                      <p:cBhvr>
                                        <p:cTn id="73" dur="1" fill="hold">
                                          <p:stCondLst>
                                            <p:cond delay="249"/>
                                          </p:stCondLst>
                                        </p:cTn>
                                        <p:tgtEl>
                                          <p:spTgt spid="57"/>
                                        </p:tgtEl>
                                        <p:attrNameLst>
                                          <p:attrName>style.visibility</p:attrName>
                                        </p:attrNameLst>
                                      </p:cBhvr>
                                      <p:to>
                                        <p:strVal val="hidden"/>
                                      </p:to>
                                    </p:set>
                                  </p:childTnLst>
                                </p:cTn>
                              </p:par>
                              <p:par>
                                <p:cTn id="74" presetID="2" presetClass="entr" presetSubtype="4" fill="hold" nodeType="withEffect">
                                  <p:stCondLst>
                                    <p:cond delay="750"/>
                                  </p:stCondLst>
                                  <p:childTnLst>
                                    <p:set>
                                      <p:cBhvr>
                                        <p:cTn id="75" dur="1" fill="hold">
                                          <p:stCondLst>
                                            <p:cond delay="0"/>
                                          </p:stCondLst>
                                        </p:cTn>
                                        <p:tgtEl>
                                          <p:spTgt spid="49"/>
                                        </p:tgtEl>
                                        <p:attrNameLst>
                                          <p:attrName>style.visibility</p:attrName>
                                        </p:attrNameLst>
                                      </p:cBhvr>
                                      <p:to>
                                        <p:strVal val="visible"/>
                                      </p:to>
                                    </p:set>
                                    <p:anim calcmode="lin" valueType="num">
                                      <p:cBhvr additive="base">
                                        <p:cTn id="76" dur="250" fill="hold"/>
                                        <p:tgtEl>
                                          <p:spTgt spid="49"/>
                                        </p:tgtEl>
                                        <p:attrNameLst>
                                          <p:attrName>ppt_x</p:attrName>
                                        </p:attrNameLst>
                                      </p:cBhvr>
                                      <p:tavLst>
                                        <p:tav tm="0">
                                          <p:val>
                                            <p:strVal val="#ppt_x"/>
                                          </p:val>
                                        </p:tav>
                                        <p:tav tm="100000">
                                          <p:val>
                                            <p:strVal val="#ppt_x"/>
                                          </p:val>
                                        </p:tav>
                                      </p:tavLst>
                                    </p:anim>
                                    <p:anim calcmode="lin" valueType="num">
                                      <p:cBhvr additive="base">
                                        <p:cTn id="77" dur="250" fill="hold"/>
                                        <p:tgtEl>
                                          <p:spTgt spid="49"/>
                                        </p:tgtEl>
                                        <p:attrNameLst>
                                          <p:attrName>ppt_y</p:attrName>
                                        </p:attrNameLst>
                                      </p:cBhvr>
                                      <p:tavLst>
                                        <p:tav tm="0">
                                          <p:val>
                                            <p:strVal val="1+#ppt_h/2"/>
                                          </p:val>
                                        </p:tav>
                                        <p:tav tm="100000">
                                          <p:val>
                                            <p:strVal val="#ppt_y"/>
                                          </p:val>
                                        </p:tav>
                                      </p:tavLst>
                                    </p:anim>
                                  </p:childTnLst>
                                </p:cTn>
                              </p:par>
                              <p:par>
                                <p:cTn id="78" presetID="2" presetClass="entr" presetSubtype="2" fill="hold" nodeType="withEffect">
                                  <p:stCondLst>
                                    <p:cond delay="0"/>
                                  </p:stCondLst>
                                  <p:childTnLst>
                                    <p:set>
                                      <p:cBhvr>
                                        <p:cTn id="79" dur="1" fill="hold">
                                          <p:stCondLst>
                                            <p:cond delay="0"/>
                                          </p:stCondLst>
                                        </p:cTn>
                                        <p:tgtEl>
                                          <p:spTgt spid="26"/>
                                        </p:tgtEl>
                                        <p:attrNameLst>
                                          <p:attrName>style.visibility</p:attrName>
                                        </p:attrNameLst>
                                      </p:cBhvr>
                                      <p:to>
                                        <p:strVal val="visible"/>
                                      </p:to>
                                    </p:set>
                                    <p:anim calcmode="lin" valueType="num">
                                      <p:cBhvr additive="base">
                                        <p:cTn id="80" dur="200" fill="hold"/>
                                        <p:tgtEl>
                                          <p:spTgt spid="26"/>
                                        </p:tgtEl>
                                        <p:attrNameLst>
                                          <p:attrName>ppt_x</p:attrName>
                                        </p:attrNameLst>
                                      </p:cBhvr>
                                      <p:tavLst>
                                        <p:tav tm="0">
                                          <p:val>
                                            <p:strVal val="1+#ppt_w/2"/>
                                          </p:val>
                                        </p:tav>
                                        <p:tav tm="100000">
                                          <p:val>
                                            <p:strVal val="#ppt_x"/>
                                          </p:val>
                                        </p:tav>
                                      </p:tavLst>
                                    </p:anim>
                                    <p:anim calcmode="lin" valueType="num">
                                      <p:cBhvr additive="base">
                                        <p:cTn id="81" dur="2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50" grpId="0" animBg="1"/>
      <p:bldP spid="51" grpId="0" animBg="1"/>
      <p:bldP spid="51" grpId="1" animBg="1"/>
      <p:bldP spid="52" grpId="0" animBg="1"/>
      <p:bldP spid="52" grpId="1" animBg="1"/>
      <p:bldP spid="53" grpId="0" animBg="1"/>
      <p:bldP spid="53" grpId="1" animBg="1"/>
      <p:bldP spid="54" grpId="0" animBg="1"/>
      <p:bldP spid="54" grpId="1" animBg="1"/>
      <p:bldP spid="55" grpId="0" animBg="1"/>
      <p:bldP spid="55" grpId="1" animBg="1"/>
      <p:bldP spid="56" grpId="0" animBg="1"/>
      <p:bldP spid="56" grpId="1" animBg="1"/>
      <p:bldP spid="57" grpId="0" animBg="1"/>
      <p:bldP spid="57" grpId="1"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flipH="1">
            <a:off x="213965" y="561975"/>
            <a:ext cx="3097958" cy="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3" name="Rectangle 7"/>
          <p:cNvSpPr>
            <a:spLocks noChangeArrowheads="1"/>
          </p:cNvSpPr>
          <p:nvPr/>
        </p:nvSpPr>
        <p:spPr bwMode="auto">
          <a:xfrm>
            <a:off x="0" y="523876"/>
            <a:ext cx="215900" cy="71438"/>
          </a:xfrm>
          <a:prstGeom prst="rect">
            <a:avLst/>
          </a:prstGeom>
          <a:solidFill>
            <a:srgbClr val="00B0F0"/>
          </a:solidFill>
          <a:ln w="9525">
            <a:noFill/>
            <a:miter lim="800000"/>
            <a:headEnd/>
            <a:tailEnd/>
          </a:ln>
        </p:spPr>
        <p:txBody>
          <a:bodyPr wrap="none" anchor="ctr"/>
          <a:lstStyle/>
          <a:p>
            <a:endParaRPr lang="zh-CN" altLang="en-US"/>
          </a:p>
        </p:txBody>
      </p:sp>
      <p:sp>
        <p:nvSpPr>
          <p:cNvPr id="4" name="TextBox 5"/>
          <p:cNvSpPr txBox="1">
            <a:spLocks noChangeArrowheads="1"/>
          </p:cNvSpPr>
          <p:nvPr/>
        </p:nvSpPr>
        <p:spPr bwMode="auto">
          <a:xfrm>
            <a:off x="560314" y="193675"/>
            <a:ext cx="2555875" cy="403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ts val="2563"/>
              </a:lnSpc>
            </a:pPr>
            <a:r>
              <a:rPr lang="zh-CN" altLang="en-US" sz="2000" dirty="0" smtClean="0">
                <a:latin typeface="微软雅黑" pitchFamily="34" charset="-122"/>
                <a:ea typeface="微软雅黑" pitchFamily="34" charset="-122"/>
              </a:rPr>
              <a:t>需求分析</a:t>
            </a:r>
            <a:endParaRPr lang="en-US" altLang="zh-CN" sz="2000" dirty="0">
              <a:latin typeface="微软雅黑" pitchFamily="34" charset="-122"/>
              <a:ea typeface="微软雅黑" pitchFamily="34" charset="-122"/>
            </a:endParaRPr>
          </a:p>
        </p:txBody>
      </p:sp>
      <p:pic>
        <p:nvPicPr>
          <p:cNvPr id="7" name="Picture 3" descr="C:\Documents and Settings\lingqingyu\Local Settings\Temporary Internet Files\Content.IE5\UPAXOVTY\MP900078616[1].jpg"/>
          <p:cNvPicPr>
            <a:picLocks noChangeAspect="1" noChangeArrowheads="1"/>
          </p:cNvPicPr>
          <p:nvPr/>
        </p:nvPicPr>
        <p:blipFill>
          <a:blip r:embed="rId3" cstate="print"/>
          <a:srcRect/>
          <a:stretch>
            <a:fillRect/>
          </a:stretch>
        </p:blipFill>
        <p:spPr bwMode="auto">
          <a:xfrm>
            <a:off x="467544" y="1419622"/>
            <a:ext cx="2743200" cy="1834179"/>
          </a:xfrm>
          <a:prstGeom prst="rect">
            <a:avLst/>
          </a:prstGeom>
          <a:noFill/>
        </p:spPr>
      </p:pic>
      <p:sp>
        <p:nvSpPr>
          <p:cNvPr id="8" name="矩形 7"/>
          <p:cNvSpPr/>
          <p:nvPr/>
        </p:nvSpPr>
        <p:spPr>
          <a:xfrm>
            <a:off x="5101456" y="1648346"/>
            <a:ext cx="1518364" cy="584775"/>
          </a:xfrm>
          <a:prstGeom prst="rect">
            <a:avLst/>
          </a:prstGeom>
        </p:spPr>
        <p:txBody>
          <a:bodyPr wrap="none">
            <a:spAutoFit/>
          </a:bodyPr>
          <a:lstStyle/>
          <a:p>
            <a:r>
              <a:rPr lang="zh-CN" altLang="zh-CN" sz="2000" dirty="0" smtClean="0">
                <a:latin typeface="微软雅黑" pitchFamily="34" charset="-122"/>
                <a:ea typeface="微软雅黑" pitchFamily="34" charset="-122"/>
              </a:rPr>
              <a:t>方便</a:t>
            </a:r>
            <a:r>
              <a:rPr lang="zh-CN" altLang="zh-CN" sz="3200" dirty="0" smtClean="0">
                <a:latin typeface="微软雅黑" pitchFamily="34" charset="-122"/>
                <a:ea typeface="微软雅黑" pitchFamily="34" charset="-122"/>
              </a:rPr>
              <a:t>快捷</a:t>
            </a:r>
            <a:endParaRPr lang="zh-CN" altLang="en-US" sz="2000" dirty="0">
              <a:latin typeface="微软雅黑" pitchFamily="34" charset="-122"/>
              <a:ea typeface="微软雅黑" pitchFamily="34" charset="-122"/>
            </a:endParaRPr>
          </a:p>
        </p:txBody>
      </p:sp>
      <p:sp>
        <p:nvSpPr>
          <p:cNvPr id="9" name="矩形 8"/>
          <p:cNvSpPr/>
          <p:nvPr/>
        </p:nvSpPr>
        <p:spPr>
          <a:xfrm>
            <a:off x="5004048" y="2571750"/>
            <a:ext cx="1928733" cy="523220"/>
          </a:xfrm>
          <a:prstGeom prst="rect">
            <a:avLst/>
          </a:prstGeom>
        </p:spPr>
        <p:txBody>
          <a:bodyPr wrap="none">
            <a:spAutoFit/>
          </a:bodyPr>
          <a:lstStyle/>
          <a:p>
            <a:r>
              <a:rPr lang="zh-CN" altLang="zh-CN" sz="2000" dirty="0" smtClean="0">
                <a:latin typeface="微软雅黑" pitchFamily="34" charset="-122"/>
                <a:ea typeface="微软雅黑" pitchFamily="34" charset="-122"/>
              </a:rPr>
              <a:t>对商品的</a:t>
            </a:r>
            <a:r>
              <a:rPr lang="zh-CN" altLang="zh-CN" sz="2800" dirty="0" smtClean="0">
                <a:latin typeface="微软雅黑" pitchFamily="34" charset="-122"/>
                <a:ea typeface="微软雅黑" pitchFamily="34" charset="-122"/>
              </a:rPr>
              <a:t>了解</a:t>
            </a:r>
            <a:endParaRPr lang="zh-CN" altLang="en-US" sz="2000" dirty="0" smtClean="0">
              <a:latin typeface="微软雅黑" pitchFamily="34" charset="-122"/>
              <a:ea typeface="微软雅黑" pitchFamily="34" charset="-122"/>
            </a:endParaRPr>
          </a:p>
        </p:txBody>
      </p:sp>
      <p:sp>
        <p:nvSpPr>
          <p:cNvPr id="10" name="矩形 9"/>
          <p:cNvSpPr/>
          <p:nvPr/>
        </p:nvSpPr>
        <p:spPr>
          <a:xfrm>
            <a:off x="5004048" y="3435846"/>
            <a:ext cx="2185214" cy="523220"/>
          </a:xfrm>
          <a:prstGeom prst="rect">
            <a:avLst/>
          </a:prstGeom>
        </p:spPr>
        <p:txBody>
          <a:bodyPr wrap="none">
            <a:spAutoFit/>
          </a:bodyPr>
          <a:lstStyle/>
          <a:p>
            <a:r>
              <a:rPr lang="zh-CN" altLang="zh-CN" sz="2000" dirty="0" smtClean="0">
                <a:latin typeface="微软雅黑" pitchFamily="34" charset="-122"/>
                <a:ea typeface="微软雅黑" pitchFamily="34" charset="-122"/>
              </a:rPr>
              <a:t>商品质量的</a:t>
            </a:r>
            <a:r>
              <a:rPr lang="zh-CN" altLang="zh-CN" sz="2800" dirty="0" smtClean="0">
                <a:latin typeface="微软雅黑" pitchFamily="34" charset="-122"/>
                <a:ea typeface="微软雅黑" pitchFamily="34" charset="-122"/>
              </a:rPr>
              <a:t>保证</a:t>
            </a:r>
            <a:endParaRPr lang="zh-CN" altLang="en-US" sz="2800" dirty="0" smtClean="0">
              <a:latin typeface="微软雅黑" pitchFamily="34" charset="-122"/>
              <a:ea typeface="微软雅黑" pitchFamily="34" charset="-122"/>
            </a:endParaRPr>
          </a:p>
        </p:txBody>
      </p:sp>
      <p:sp>
        <p:nvSpPr>
          <p:cNvPr id="11" name="TextBox 10"/>
          <p:cNvSpPr txBox="1"/>
          <p:nvPr/>
        </p:nvSpPr>
        <p:spPr>
          <a:xfrm>
            <a:off x="539552" y="3579862"/>
            <a:ext cx="2736304" cy="523220"/>
          </a:xfrm>
          <a:prstGeom prst="rect">
            <a:avLst/>
          </a:prstGeom>
          <a:noFill/>
        </p:spPr>
        <p:txBody>
          <a:bodyPr wrap="square" rtlCol="0">
            <a:spAutoFit/>
          </a:bodyPr>
          <a:lstStyle/>
          <a:p>
            <a:r>
              <a:rPr lang="zh-CN" altLang="en-US" sz="2800" dirty="0" smtClean="0">
                <a:latin typeface="微软雅黑" pitchFamily="34" charset="-122"/>
                <a:ea typeface="微软雅黑" pitchFamily="34" charset="-122"/>
              </a:rPr>
              <a:t>音响消费者</a:t>
            </a:r>
            <a:endParaRPr lang="zh-CN" altLang="en-US" dirty="0">
              <a:latin typeface="微软雅黑" pitchFamily="34" charset="-122"/>
              <a:ea typeface="微软雅黑" pitchFamily="34" charset="-122"/>
            </a:endParaRPr>
          </a:p>
        </p:txBody>
      </p:sp>
      <p:grpSp>
        <p:nvGrpSpPr>
          <p:cNvPr id="12" name="组合 11"/>
          <p:cNvGrpSpPr/>
          <p:nvPr/>
        </p:nvGrpSpPr>
        <p:grpSpPr>
          <a:xfrm>
            <a:off x="8699181" y="157879"/>
            <a:ext cx="477064" cy="369332"/>
            <a:chOff x="8699181" y="157879"/>
            <a:chExt cx="477064" cy="369332"/>
          </a:xfrm>
        </p:grpSpPr>
        <p:sp>
          <p:nvSpPr>
            <p:cNvPr id="13" name="矩形 12"/>
            <p:cNvSpPr/>
            <p:nvPr/>
          </p:nvSpPr>
          <p:spPr>
            <a:xfrm>
              <a:off x="8721689" y="167211"/>
              <a:ext cx="432048" cy="360000"/>
            </a:xfrm>
            <a:prstGeom prst="rect">
              <a:avLst/>
            </a:prstGeom>
            <a:solidFill>
              <a:srgbClr val="92D05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14" name="TextBox 13"/>
            <p:cNvSpPr txBox="1"/>
            <p:nvPr/>
          </p:nvSpPr>
          <p:spPr>
            <a:xfrm>
              <a:off x="8699181" y="157879"/>
              <a:ext cx="477064" cy="369332"/>
            </a:xfrm>
            <a:prstGeom prst="rect">
              <a:avLst/>
            </a:prstGeom>
            <a:noFill/>
          </p:spPr>
          <p:txBody>
            <a:bodyPr wrap="square" rtlCol="0">
              <a:spAutoFit/>
            </a:bodyPr>
            <a:lstStyle/>
            <a:p>
              <a:pPr algn="ctr"/>
              <a:r>
                <a:rPr lang="en-US" altLang="zh-CN" dirty="0" smtClean="0">
                  <a:solidFill>
                    <a:schemeClr val="bg1"/>
                  </a:solidFill>
                  <a:latin typeface="Segoe UI Light" pitchFamily="34" charset="0"/>
                  <a:ea typeface="专业字体设计服务/WWW.ZTSGC.COM/" pitchFamily="2" charset="-122"/>
                </a:rPr>
                <a:t>6</a:t>
              </a:r>
              <a:endParaRPr lang="zh-CN" altLang="en-US" dirty="0">
                <a:solidFill>
                  <a:schemeClr val="bg1"/>
                </a:solidFill>
                <a:latin typeface="Segoe UI Light" pitchFamily="34" charset="0"/>
                <a:ea typeface="专业字体设计服务/WWW.ZTSGC.COM/" pitchFamily="2" charset="-122"/>
              </a:endParaRPr>
            </a:p>
          </p:txBody>
        </p:sp>
      </p:grpSp>
      <p:sp>
        <p:nvSpPr>
          <p:cNvPr id="15" name="泪滴形 14"/>
          <p:cNvSpPr/>
          <p:nvPr/>
        </p:nvSpPr>
        <p:spPr>
          <a:xfrm>
            <a:off x="4211960" y="1563638"/>
            <a:ext cx="648072" cy="648072"/>
          </a:xfrm>
          <a:prstGeom prst="teardrop">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latin typeface="微软雅黑" pitchFamily="34" charset="-122"/>
                <a:ea typeface="微软雅黑" pitchFamily="34" charset="-122"/>
              </a:rPr>
              <a:t>1</a:t>
            </a:r>
            <a:endParaRPr lang="zh-CN" altLang="en-US" dirty="0">
              <a:latin typeface="微软雅黑" pitchFamily="34" charset="-122"/>
              <a:ea typeface="微软雅黑" pitchFamily="34" charset="-122"/>
            </a:endParaRPr>
          </a:p>
        </p:txBody>
      </p:sp>
      <p:sp>
        <p:nvSpPr>
          <p:cNvPr id="16" name="泪滴形 15"/>
          <p:cNvSpPr/>
          <p:nvPr/>
        </p:nvSpPr>
        <p:spPr>
          <a:xfrm>
            <a:off x="4211960" y="2499742"/>
            <a:ext cx="648072" cy="648072"/>
          </a:xfrm>
          <a:prstGeom prst="teardrop">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latin typeface="微软雅黑" pitchFamily="34" charset="-122"/>
                <a:ea typeface="微软雅黑" pitchFamily="34" charset="-122"/>
              </a:rPr>
              <a:t>2</a:t>
            </a:r>
            <a:endParaRPr lang="zh-CN" altLang="en-US" dirty="0">
              <a:latin typeface="微软雅黑" pitchFamily="34" charset="-122"/>
              <a:ea typeface="微软雅黑" pitchFamily="34" charset="-122"/>
            </a:endParaRPr>
          </a:p>
        </p:txBody>
      </p:sp>
      <p:sp>
        <p:nvSpPr>
          <p:cNvPr id="17" name="泪滴形 16"/>
          <p:cNvSpPr/>
          <p:nvPr/>
        </p:nvSpPr>
        <p:spPr>
          <a:xfrm>
            <a:off x="4139952" y="3363838"/>
            <a:ext cx="648072" cy="648072"/>
          </a:xfrm>
          <a:prstGeom prst="teardrop">
            <a:avLst/>
          </a:prstGeom>
          <a:solidFill>
            <a:srgbClr val="04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latin typeface="微软雅黑" pitchFamily="34" charset="-122"/>
                <a:ea typeface="微软雅黑" pitchFamily="34" charset="-122"/>
              </a:rPr>
              <a:t>3</a:t>
            </a:r>
            <a:endParaRPr lang="zh-CN" altLang="en-US" dirty="0">
              <a:latin typeface="微软雅黑" pitchFamily="34" charset="-122"/>
              <a:ea typeface="微软雅黑" pitchFamily="34" charset="-122"/>
            </a:endParaRPr>
          </a:p>
        </p:txBody>
      </p:sp>
      <p:cxnSp>
        <p:nvCxnSpPr>
          <p:cNvPr id="19" name="直接连接符 18"/>
          <p:cNvCxnSpPr/>
          <p:nvPr/>
        </p:nvCxnSpPr>
        <p:spPr>
          <a:xfrm>
            <a:off x="5122664" y="2355726"/>
            <a:ext cx="187220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5076056" y="3219822"/>
            <a:ext cx="1872208"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200" fill="hold"/>
                                        <p:tgtEl>
                                          <p:spTgt spid="12"/>
                                        </p:tgtEl>
                                        <p:attrNameLst>
                                          <p:attrName>ppt_x</p:attrName>
                                        </p:attrNameLst>
                                      </p:cBhvr>
                                      <p:tavLst>
                                        <p:tav tm="0">
                                          <p:val>
                                            <p:strVal val="1+#ppt_w/2"/>
                                          </p:val>
                                        </p:tav>
                                        <p:tav tm="100000">
                                          <p:val>
                                            <p:strVal val="#ppt_x"/>
                                          </p:val>
                                        </p:tav>
                                      </p:tavLst>
                                    </p:anim>
                                    <p:anim calcmode="lin" valueType="num">
                                      <p:cBhvr additive="base">
                                        <p:cTn id="8" dur="20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200"/>
                            </p:stCondLst>
                            <p:childTnLst>
                              <p:par>
                                <p:cTn id="10" presetID="37" presetClass="entr" presetSubtype="0"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900" decel="100000" fill="hold"/>
                                        <p:tgtEl>
                                          <p:spTgt spid="11"/>
                                        </p:tgtEl>
                                        <p:attrNameLst>
                                          <p:attrName>ppt_y</p:attrName>
                                        </p:attrNameLst>
                                      </p:cBhvr>
                                      <p:tavLst>
                                        <p:tav tm="0">
                                          <p:val>
                                            <p:strVal val="#ppt_y+1"/>
                                          </p:val>
                                        </p:tav>
                                        <p:tav tm="100000">
                                          <p:val>
                                            <p:strVal val="#ppt_y-.03"/>
                                          </p:val>
                                        </p:tav>
                                      </p:tavLst>
                                    </p:anim>
                                    <p:anim calcmode="lin" valueType="num">
                                      <p:cBhvr>
                                        <p:cTn id="15"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12" presetClass="entr" presetSubtype="4" fill="hold" grpId="0" nodeType="click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slide(fromBottom)">
                                      <p:cBhvr>
                                        <p:cTn id="20" dur="500"/>
                                        <p:tgtEl>
                                          <p:spTgt spid="15"/>
                                        </p:tgtEl>
                                      </p:cBhvr>
                                    </p:animEffect>
                                  </p:childTnLst>
                                </p:cTn>
                              </p:par>
                              <p:par>
                                <p:cTn id="21" presetID="12" presetClass="entr" presetSubtype="4"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slide(fromBottom)">
                                      <p:cBhvr>
                                        <p:cTn id="23" dur="500"/>
                                        <p:tgtEl>
                                          <p:spTgt spid="8"/>
                                        </p:tgtEl>
                                      </p:cBhvr>
                                    </p:animEffect>
                                  </p:childTnLst>
                                </p:cTn>
                              </p:par>
                              <p:par>
                                <p:cTn id="24" presetID="12" presetClass="entr" presetSubtype="4" fill="hold" nodeType="with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slide(fromBottom)">
                                      <p:cBhvr>
                                        <p:cTn id="26" dur="500"/>
                                        <p:tgtEl>
                                          <p:spTgt spid="19"/>
                                        </p:tgtEl>
                                      </p:cBhvr>
                                    </p:animEffect>
                                  </p:childTnLst>
                                </p:cTn>
                              </p:par>
                            </p:childTnLst>
                          </p:cTn>
                        </p:par>
                      </p:childTnLst>
                    </p:cTn>
                  </p:par>
                  <p:par>
                    <p:cTn id="27" fill="hold">
                      <p:stCondLst>
                        <p:cond delay="indefinite"/>
                      </p:stCondLst>
                      <p:childTnLst>
                        <p:par>
                          <p:cTn id="28" fill="hold">
                            <p:stCondLst>
                              <p:cond delay="0"/>
                            </p:stCondLst>
                            <p:childTnLst>
                              <p:par>
                                <p:cTn id="29" presetID="12" presetClass="entr" presetSubtype="4" fill="hold" grpId="0" nodeType="click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slide(fromBottom)">
                                      <p:cBhvr>
                                        <p:cTn id="31" dur="500"/>
                                        <p:tgtEl>
                                          <p:spTgt spid="16"/>
                                        </p:tgtEl>
                                      </p:cBhvr>
                                    </p:animEffect>
                                  </p:childTnLst>
                                </p:cTn>
                              </p:par>
                              <p:par>
                                <p:cTn id="32" presetID="12" presetClass="entr" presetSubtype="4" fill="hold" grpId="0" nodeType="with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slide(fromBottom)">
                                      <p:cBhvr>
                                        <p:cTn id="34" dur="500"/>
                                        <p:tgtEl>
                                          <p:spTgt spid="9"/>
                                        </p:tgtEl>
                                      </p:cBhvr>
                                    </p:animEffect>
                                  </p:childTnLst>
                                </p:cTn>
                              </p:par>
                              <p:par>
                                <p:cTn id="35" presetID="12" presetClass="entr" presetSubtype="4" fill="hold" nodeType="with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slide(fromBottom)">
                                      <p:cBhvr>
                                        <p:cTn id="37" dur="500"/>
                                        <p:tgtEl>
                                          <p:spTgt spid="20"/>
                                        </p:tgtEl>
                                      </p:cBhvr>
                                    </p:animEffect>
                                  </p:childTnLst>
                                </p:cTn>
                              </p:par>
                            </p:childTnLst>
                          </p:cTn>
                        </p:par>
                      </p:childTnLst>
                    </p:cTn>
                  </p:par>
                  <p:par>
                    <p:cTn id="38" fill="hold">
                      <p:stCondLst>
                        <p:cond delay="indefinite"/>
                      </p:stCondLst>
                      <p:childTnLst>
                        <p:par>
                          <p:cTn id="39" fill="hold">
                            <p:stCondLst>
                              <p:cond delay="0"/>
                            </p:stCondLst>
                            <p:childTnLst>
                              <p:par>
                                <p:cTn id="40" presetID="12" presetClass="entr" presetSubtype="4" fill="hold" grpId="0" nodeType="click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slide(fromBottom)">
                                      <p:cBhvr>
                                        <p:cTn id="42" dur="500"/>
                                        <p:tgtEl>
                                          <p:spTgt spid="10"/>
                                        </p:tgtEl>
                                      </p:cBhvr>
                                    </p:animEffect>
                                  </p:childTnLst>
                                </p:cTn>
                              </p:par>
                              <p:par>
                                <p:cTn id="43" presetID="12" presetClass="entr" presetSubtype="4" fill="hold" grpId="0" nodeType="with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slide(fromBottom)">
                                      <p:cBhvr>
                                        <p:cTn id="4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5" grpId="0" animBg="1"/>
      <p:bldP spid="16" grpId="0" animBg="1"/>
      <p:bldP spid="17" grpId="0" animBg="1"/>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1612</TotalTime>
  <Words>3285</Words>
  <Application>Microsoft Office PowerPoint</Application>
  <PresentationFormat>全屏显示(16:9)</PresentationFormat>
  <Paragraphs>575</Paragraphs>
  <Slides>34</Slides>
  <Notes>14</Notes>
  <HiddenSlides>1</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34</vt:i4>
      </vt:variant>
    </vt:vector>
  </HeadingPairs>
  <TitlesOfParts>
    <vt:vector size="48" baseType="lpstr">
      <vt:lpstr>Arial Unicode MS</vt:lpstr>
      <vt:lpstr>冬青黑体简体中文 W6</vt:lpstr>
      <vt:lpstr>宋体</vt:lpstr>
      <vt:lpstr>微软雅黑</vt:lpstr>
      <vt:lpstr>专业字体设计服务/WWW.ZTSGC.COM/</vt:lpstr>
      <vt:lpstr>Arial</vt:lpstr>
      <vt:lpstr>Calibri</vt:lpstr>
      <vt:lpstr>Segoe UI</vt:lpstr>
      <vt:lpstr>Segoe UI Light</vt:lpstr>
      <vt:lpstr>Times New Roman</vt:lpstr>
      <vt:lpstr>Verdana</vt:lpstr>
      <vt:lpstr>Wingdings</vt:lpstr>
      <vt:lpstr>Office 主题</vt:lpstr>
      <vt:lpstr>默认设计模板</vt:lpstr>
      <vt:lpstr>PowerPoint 演示文稿</vt:lpstr>
      <vt:lpstr>PowerPoint 演示文稿</vt:lpstr>
      <vt:lpstr>PowerPoint 演示文稿</vt:lpstr>
      <vt:lpstr>PowerPoint 演示文稿</vt:lpstr>
      <vt:lpstr>PowerPoint 演示文稿</vt:lpstr>
      <vt:lpstr>音响企业为什么要做在线销售？</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系统的不足</vt:lpstr>
      <vt:lpstr>PowerPoint 演示文稿</vt:lpstr>
      <vt:lpstr>恳请各位老师指正。</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iamisis</dc:creator>
  <cp:lastModifiedBy>a</cp:lastModifiedBy>
  <cp:revision>175</cp:revision>
  <dcterms:created xsi:type="dcterms:W3CDTF">2012-04-11T02:39:08Z</dcterms:created>
  <dcterms:modified xsi:type="dcterms:W3CDTF">2015-03-16T09:56:46Z</dcterms:modified>
</cp:coreProperties>
</file>